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4"/>
    <p:sldMasterId id="2147483846" r:id="rId5"/>
  </p:sldMasterIdLst>
  <p:notesMasterIdLst>
    <p:notesMasterId r:id="rId22"/>
  </p:notesMasterIdLst>
  <p:handoutMasterIdLst>
    <p:handoutMasterId r:id="rId23"/>
  </p:handoutMasterIdLst>
  <p:sldIdLst>
    <p:sldId id="409" r:id="rId6"/>
    <p:sldId id="474" r:id="rId7"/>
    <p:sldId id="471" r:id="rId8"/>
    <p:sldId id="504" r:id="rId9"/>
    <p:sldId id="462" r:id="rId10"/>
    <p:sldId id="494" r:id="rId11"/>
    <p:sldId id="497" r:id="rId12"/>
    <p:sldId id="513" r:id="rId13"/>
    <p:sldId id="517" r:id="rId14"/>
    <p:sldId id="510" r:id="rId15"/>
    <p:sldId id="516" r:id="rId16"/>
    <p:sldId id="509" r:id="rId17"/>
    <p:sldId id="520" r:id="rId18"/>
    <p:sldId id="519" r:id="rId19"/>
    <p:sldId id="512" r:id="rId20"/>
    <p:sldId id="514" r:id="rId21"/>
  </p:sldIdLst>
  <p:sldSz cx="12161838" cy="6858000"/>
  <p:notesSz cx="7077075" cy="93837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51ABCA3-9D7F-04D8-18FC-FE54EA4DA3EB}" name="Lindsay Douglas" initials="LD" userId="S::ldouglas@vivayic.com::a65191c9-da60-4b20-8c27-835910778a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96137"/>
    <a:srgbClr val="D8DEE3"/>
    <a:srgbClr val="4D4D4F"/>
    <a:srgbClr val="C91D05"/>
    <a:srgbClr val="313131"/>
    <a:srgbClr val="CF0014"/>
    <a:srgbClr val="B51322"/>
    <a:srgbClr val="E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53" autoAdjust="0"/>
    <p:restoredTop sz="84301" autoAdjust="0"/>
  </p:normalViewPr>
  <p:slideViewPr>
    <p:cSldViewPr>
      <p:cViewPr varScale="1">
        <p:scale>
          <a:sx n="119" d="100"/>
          <a:sy n="119" d="100"/>
        </p:scale>
        <p:origin x="1832" y="192"/>
      </p:cViewPr>
      <p:guideLst>
        <p:guide orient="horz" pos="4320"/>
        <p:guide pos="38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438" y="0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2225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438" y="8912225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BEB39A-A603-4382-A25A-53C4F62382D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3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5" tIns="47028" rIns="94055" bIns="47028" numCol="1" anchor="t" anchorCtr="0" compatLnSpc="1">
            <a:prstTxWarp prst="textNoShape">
              <a:avLst/>
            </a:prstTxWarp>
          </a:bodyPr>
          <a:lstStyle>
            <a:lvl1pPr defTabSz="939800"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438" y="0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5" tIns="47028" rIns="94055" bIns="47028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03263"/>
            <a:ext cx="6238875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57700"/>
            <a:ext cx="566102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5" tIns="47028" rIns="94055" bIns="470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2225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5" tIns="47028" rIns="94055" bIns="47028" numCol="1" anchor="b" anchorCtr="0" compatLnSpc="1">
            <a:prstTxWarp prst="textNoShape">
              <a:avLst/>
            </a:prstTxWarp>
          </a:bodyPr>
          <a:lstStyle>
            <a:lvl1pPr defTabSz="939800"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438" y="8912225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5" tIns="47028" rIns="94055" bIns="47028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/>
            </a:lvl1pPr>
          </a:lstStyle>
          <a:p>
            <a:fld id="{7402910A-590E-42F7-8ED0-6769373F36B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66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Planning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910A-590E-42F7-8ED0-6769373F36B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26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800" dirty="0"/>
              <a:t>Example - https://</a:t>
            </a:r>
            <a:r>
              <a:rPr lang="en-US" sz="2800" dirty="0" err="1"/>
              <a:t>www.dropbox.com</a:t>
            </a:r>
            <a:r>
              <a:rPr lang="en-US" sz="2800" dirty="0"/>
              <a:t>/s/c3pfhnqwimgyzsu/</a:t>
            </a:r>
            <a:r>
              <a:rPr lang="en-US" sz="2800" dirty="0" err="1"/>
              <a:t>SFDPH_Overdose_Recognition_EKP_Final.docx?dl</a:t>
            </a:r>
            <a:r>
              <a:rPr lang="en-US" sz="2800" dirty="0"/>
              <a:t>=0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2910A-590E-42F7-8ED0-6769373F36B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94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2910A-590E-42F7-8ED0-6769373F36B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36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Facilitator Notes: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i="1" dirty="0"/>
              <a:t>Let’s dig a big deeper into the levels of learning, which provide us with a common language and framework for identifying and assessing levels of learning.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i="0" dirty="0"/>
              <a:t>Unpack each level in more detail, using the graphic on the screen.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i="0" dirty="0"/>
              <a:t>Make the connection between designing at a specific level and how the blueprint if flexible enough to work. Also connect this to the Project Intake Form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2910A-590E-42F7-8ED0-6769373F36B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84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2910A-590E-42F7-8ED0-6769373F36B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3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800" dirty="0"/>
              <a:t>Example - https://</a:t>
            </a:r>
            <a:r>
              <a:rPr lang="en-US" sz="2800" dirty="0" err="1"/>
              <a:t>www.dropbox.com</a:t>
            </a:r>
            <a:r>
              <a:rPr lang="en-US" sz="2800" dirty="0"/>
              <a:t>/s/c3pfhnqwimgyzsu/</a:t>
            </a:r>
            <a:r>
              <a:rPr lang="en-US" sz="2800" dirty="0" err="1"/>
              <a:t>SFDPH_Overdose_Recognition_EKP_Final.docx?dl</a:t>
            </a:r>
            <a:r>
              <a:rPr lang="en-US" sz="2800" dirty="0"/>
              <a:t>=0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2910A-590E-42F7-8ED0-6769373F36B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966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 this session, we’ll learn what a clarity map is, determine what questions to ask to create a clarity map, learn the overall design process, and discuss the tools and templates required to build out online modules throughout the design process.  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2910A-590E-42F7-8ED0-6769373F36B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86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 this session, we’ll learn what a clarity map is, determine what questions to ask to create a clarity map, learn the overall design process, and discuss the tools and templates required to build out online modules throughout the design process.   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2910A-590E-42F7-8ED0-6769373F36B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547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2910A-590E-42F7-8ED0-6769373F36B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12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2910A-590E-42F7-8ED0-6769373F36B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0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Font typeface="+mj-lt"/>
              <a:buNone/>
            </a:pPr>
            <a:r>
              <a:rPr lang="en-US" sz="2800" dirty="0"/>
              <a:t>Padlet - https://</a:t>
            </a:r>
            <a:r>
              <a:rPr lang="en-US" sz="2800" dirty="0" err="1"/>
              <a:t>padlet.com</a:t>
            </a:r>
            <a:r>
              <a:rPr lang="en-US" sz="2800" dirty="0"/>
              <a:t>/</a:t>
            </a:r>
            <a:r>
              <a:rPr lang="en-US" sz="2800" dirty="0" err="1"/>
              <a:t>rcreasy</a:t>
            </a:r>
            <a:r>
              <a:rPr lang="en-US" sz="2800" dirty="0"/>
              <a:t>/d4wy0c6dwe33c0ln</a:t>
            </a:r>
          </a:p>
          <a:p>
            <a:pPr marL="0" indent="0">
              <a:lnSpc>
                <a:spcPct val="100000"/>
              </a:lnSpc>
              <a:buFont typeface="+mj-lt"/>
              <a:buNone/>
            </a:pPr>
            <a:endParaRPr lang="en-US" sz="2800" dirty="0"/>
          </a:p>
          <a:p>
            <a:pPr marL="342900" lvl="0" indent="-514350">
              <a:lnSpc>
                <a:spcPct val="100000"/>
              </a:lnSpc>
            </a:pPr>
            <a:r>
              <a:rPr lang="en-US" sz="2800" dirty="0"/>
              <a:t>What information needs collected?</a:t>
            </a:r>
          </a:p>
          <a:p>
            <a:pPr marL="342900" lvl="0" indent="-514350">
              <a:lnSpc>
                <a:spcPct val="100000"/>
              </a:lnSpc>
            </a:pPr>
            <a:r>
              <a:rPr lang="en-US" sz="2800" dirty="0"/>
              <a:t>What are the main steps for this process?</a:t>
            </a:r>
          </a:p>
          <a:p>
            <a:pPr marL="342900" lvl="0" indent="-514350">
              <a:lnSpc>
                <a:spcPct val="100000"/>
              </a:lnSpc>
            </a:pPr>
            <a:r>
              <a:rPr lang="en-US" sz="2800" dirty="0"/>
              <a:t>Who needs to be involved?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2910A-590E-42F7-8ED0-6769373F36B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39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Font typeface="+mj-lt"/>
              <a:buNone/>
            </a:pPr>
            <a:r>
              <a:rPr lang="en-US" sz="2800" dirty="0"/>
              <a:t>Padlet - https://</a:t>
            </a:r>
            <a:r>
              <a:rPr lang="en-US" sz="2800" dirty="0" err="1"/>
              <a:t>padlet.com</a:t>
            </a:r>
            <a:r>
              <a:rPr lang="en-US" sz="2800" dirty="0"/>
              <a:t>/</a:t>
            </a:r>
            <a:r>
              <a:rPr lang="en-US" sz="2800" dirty="0" err="1"/>
              <a:t>rcreasy</a:t>
            </a:r>
            <a:r>
              <a:rPr lang="en-US" sz="2800" dirty="0"/>
              <a:t>/d4wy0c6dwe33c0ln</a:t>
            </a:r>
          </a:p>
          <a:p>
            <a:pPr marL="0" indent="0">
              <a:lnSpc>
                <a:spcPct val="100000"/>
              </a:lnSpc>
              <a:buFont typeface="+mj-lt"/>
              <a:buNone/>
            </a:pPr>
            <a:endParaRPr lang="en-US" sz="2800" dirty="0"/>
          </a:p>
          <a:p>
            <a:pPr marL="342900" lvl="0" indent="-514350">
              <a:lnSpc>
                <a:spcPct val="100000"/>
              </a:lnSpc>
            </a:pPr>
            <a:r>
              <a:rPr lang="en-US" sz="2800" dirty="0"/>
              <a:t>What information needs collected?</a:t>
            </a:r>
          </a:p>
          <a:p>
            <a:pPr marL="342900" lvl="0" indent="-514350">
              <a:lnSpc>
                <a:spcPct val="100000"/>
              </a:lnSpc>
            </a:pPr>
            <a:r>
              <a:rPr lang="en-US" sz="2800" dirty="0"/>
              <a:t>What are the main steps for this process?</a:t>
            </a:r>
          </a:p>
          <a:p>
            <a:pPr marL="342900" lvl="0" indent="-514350">
              <a:lnSpc>
                <a:spcPct val="100000"/>
              </a:lnSpc>
            </a:pPr>
            <a:r>
              <a:rPr lang="en-US" sz="2800" dirty="0"/>
              <a:t>Who needs to be involved?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2910A-590E-42F7-8ED0-6769373F36B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424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2910A-590E-42F7-8ED0-6769373F36B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02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2910A-590E-42F7-8ED0-6769373F36B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13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3C11175-E70B-45EA-A1DA-D105C756DC1A}"/>
              </a:ext>
            </a:extLst>
          </p:cNvPr>
          <p:cNvSpPr/>
          <p:nvPr/>
        </p:nvSpPr>
        <p:spPr>
          <a:xfrm>
            <a:off x="1" y="0"/>
            <a:ext cx="3490119" cy="6858000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73000">
                <a:schemeClr val="bg1">
                  <a:lumMod val="10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7ADD9DE4-36FA-4976-A7F6-37DC842302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738" y="3224929"/>
            <a:ext cx="2713913" cy="5599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98C37F-7808-4387-8C81-D8C508032B65}"/>
              </a:ext>
            </a:extLst>
          </p:cNvPr>
          <p:cNvSpPr/>
          <p:nvPr/>
        </p:nvSpPr>
        <p:spPr>
          <a:xfrm flipH="1">
            <a:off x="3413918" y="0"/>
            <a:ext cx="874791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684697-6D08-4091-B031-BE4E5C77D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9857" y="1857122"/>
            <a:ext cx="7270262" cy="1752600"/>
          </a:xfrm>
          <a:prstGeom prst="rect">
            <a:avLst/>
          </a:prstGeom>
        </p:spPr>
        <p:txBody>
          <a:bodyPr anchor="b" anchorCtr="0"/>
          <a:lstStyle>
            <a:lvl1pPr algn="l">
              <a:defRPr sz="279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5630387-8124-432E-82CE-0D10398CB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9857" y="3612896"/>
            <a:ext cx="7270262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5">
                <a:solidFill>
                  <a:schemeClr val="bg1"/>
                </a:solidFill>
              </a:defRPr>
            </a:lvl1pPr>
            <a:lvl2pPr marL="456057" indent="0" algn="ctr">
              <a:buNone/>
              <a:defRPr/>
            </a:lvl2pPr>
            <a:lvl3pPr marL="912114" indent="0" algn="ctr">
              <a:buNone/>
              <a:defRPr/>
            </a:lvl3pPr>
            <a:lvl4pPr marL="1368171" indent="0" algn="ctr">
              <a:buNone/>
              <a:defRPr/>
            </a:lvl4pPr>
            <a:lvl5pPr marL="1824228" indent="0" algn="ctr">
              <a:buNone/>
              <a:defRPr/>
            </a:lvl5pPr>
            <a:lvl6pPr marL="2280285" indent="0" algn="ctr">
              <a:buNone/>
              <a:defRPr/>
            </a:lvl6pPr>
            <a:lvl7pPr marL="2736342" indent="0" algn="ctr">
              <a:buNone/>
              <a:defRPr/>
            </a:lvl7pPr>
            <a:lvl8pPr marL="3192399" indent="0" algn="ctr">
              <a:buNone/>
              <a:defRPr/>
            </a:lvl8pPr>
            <a:lvl9pPr marL="364845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108F0A-9566-4DEE-9AE3-5D2B1E7E993F}"/>
              </a:ext>
            </a:extLst>
          </p:cNvPr>
          <p:cNvSpPr/>
          <p:nvPr userDrawn="1"/>
        </p:nvSpPr>
        <p:spPr>
          <a:xfrm>
            <a:off x="1" y="0"/>
            <a:ext cx="3490119" cy="6858000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73000">
                <a:schemeClr val="bg1">
                  <a:lumMod val="10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DADCC3-8298-4129-99E7-BA666A11F4E4}"/>
              </a:ext>
            </a:extLst>
          </p:cNvPr>
          <p:cNvSpPr/>
          <p:nvPr userDrawn="1"/>
        </p:nvSpPr>
        <p:spPr>
          <a:xfrm flipH="1">
            <a:off x="3413918" y="0"/>
            <a:ext cx="874791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44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_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007" y="1447799"/>
            <a:ext cx="11167110" cy="5029200"/>
          </a:xfrm>
          <a:prstGeom prst="rect">
            <a:avLst/>
          </a:prstGeom>
        </p:spPr>
        <p:txBody>
          <a:bodyPr numCol="2"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accent3"/>
                </a:solidFill>
              </a:defRPr>
            </a:lvl4pPr>
            <a:lvl5pPr marL="341313" indent="-111125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087049-A6B2-42D4-A657-ADD898A65B22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B47669D-A1F3-4099-A5F5-A9F348DB7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C07309F-B9AF-49B2-BFD2-CD1D82C979A0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0EECB37-1F27-461D-B860-46F943F76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28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62E50E-A03E-4E80-8337-5E06F44B0F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66119" y="1315400"/>
            <a:ext cx="7647179" cy="6657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8EDF7-E652-4BE0-A59F-88F56FB5B000}"/>
              </a:ext>
            </a:extLst>
          </p:cNvPr>
          <p:cNvCxnSpPr>
            <a:cxnSpLocks/>
          </p:cNvCxnSpPr>
          <p:nvPr/>
        </p:nvCxnSpPr>
        <p:spPr>
          <a:xfrm>
            <a:off x="1777365" y="1315399"/>
            <a:ext cx="0" cy="66579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B9E39E2-ED8C-4B29-A6C7-FAB751C7596D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01BABC7-849A-4723-A443-23F72B10E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8281ED33-8892-4E71-A439-FFED2002390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66119" y="2133595"/>
            <a:ext cx="7647179" cy="6657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70705C0-B078-420E-8F31-1EE439A8FE48}"/>
              </a:ext>
            </a:extLst>
          </p:cNvPr>
          <p:cNvCxnSpPr>
            <a:cxnSpLocks/>
          </p:cNvCxnSpPr>
          <p:nvPr/>
        </p:nvCxnSpPr>
        <p:spPr>
          <a:xfrm>
            <a:off x="1777365" y="2133594"/>
            <a:ext cx="0" cy="66579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CE3DF22A-57F8-49C7-A561-9D78C98AD4A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966119" y="3029898"/>
            <a:ext cx="7647179" cy="6657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CF89A8-8F06-4A6C-BDA4-0E597B78E63F}"/>
              </a:ext>
            </a:extLst>
          </p:cNvPr>
          <p:cNvCxnSpPr>
            <a:cxnSpLocks/>
          </p:cNvCxnSpPr>
          <p:nvPr/>
        </p:nvCxnSpPr>
        <p:spPr>
          <a:xfrm>
            <a:off x="1777365" y="3029897"/>
            <a:ext cx="0" cy="66579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1E332409-6936-430D-B903-2A58C06DAC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66119" y="3906200"/>
            <a:ext cx="7647179" cy="6657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523EF52-097D-4474-A6E7-B0E96D370DF8}"/>
              </a:ext>
            </a:extLst>
          </p:cNvPr>
          <p:cNvCxnSpPr>
            <a:cxnSpLocks/>
          </p:cNvCxnSpPr>
          <p:nvPr/>
        </p:nvCxnSpPr>
        <p:spPr>
          <a:xfrm>
            <a:off x="1777365" y="3906199"/>
            <a:ext cx="0" cy="66579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D7EFA27D-B5E0-41FB-97D2-BBA0923DA6F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66119" y="4782502"/>
            <a:ext cx="7647179" cy="6657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4DAC855-20A3-49CE-A479-F9D45E363C6C}"/>
              </a:ext>
            </a:extLst>
          </p:cNvPr>
          <p:cNvCxnSpPr>
            <a:cxnSpLocks/>
          </p:cNvCxnSpPr>
          <p:nvPr/>
        </p:nvCxnSpPr>
        <p:spPr>
          <a:xfrm>
            <a:off x="1777365" y="4782501"/>
            <a:ext cx="0" cy="66579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10">
            <a:extLst>
              <a:ext uri="{FF2B5EF4-FFF2-40B4-BE49-F238E27FC236}">
                <a16:creationId xmlns:a16="http://schemas.microsoft.com/office/drawing/2014/main" id="{6A671B45-84EC-4F72-8FAA-E6ABFE14849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66119" y="5658804"/>
            <a:ext cx="7647179" cy="6657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C3BEBE8-D8EB-4A31-90C9-7DAB72E2C83C}"/>
              </a:ext>
            </a:extLst>
          </p:cNvPr>
          <p:cNvCxnSpPr>
            <a:cxnSpLocks/>
          </p:cNvCxnSpPr>
          <p:nvPr/>
        </p:nvCxnSpPr>
        <p:spPr>
          <a:xfrm>
            <a:off x="1777365" y="5658803"/>
            <a:ext cx="0" cy="66579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B234594-555F-4A59-946A-7FAE7D824239}"/>
              </a:ext>
            </a:extLst>
          </p:cNvPr>
          <p:cNvCxnSpPr>
            <a:cxnSpLocks/>
          </p:cNvCxnSpPr>
          <p:nvPr userDrawn="1"/>
        </p:nvCxnSpPr>
        <p:spPr>
          <a:xfrm>
            <a:off x="1777365" y="1315399"/>
            <a:ext cx="0" cy="66579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9E1A50BF-739B-447E-9399-BE5B1DED1FF0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6AAFDEA6-A672-41DA-B93F-8C3729E4C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0515A99-99FD-44D0-BAD8-7B98C36217C2}"/>
              </a:ext>
            </a:extLst>
          </p:cNvPr>
          <p:cNvCxnSpPr>
            <a:cxnSpLocks/>
          </p:cNvCxnSpPr>
          <p:nvPr userDrawn="1"/>
        </p:nvCxnSpPr>
        <p:spPr>
          <a:xfrm>
            <a:off x="1777365" y="2133594"/>
            <a:ext cx="0" cy="66579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5F84D8B-9796-4A26-A2A2-3DA94EC1BD61}"/>
              </a:ext>
            </a:extLst>
          </p:cNvPr>
          <p:cNvCxnSpPr>
            <a:cxnSpLocks/>
          </p:cNvCxnSpPr>
          <p:nvPr userDrawn="1"/>
        </p:nvCxnSpPr>
        <p:spPr>
          <a:xfrm>
            <a:off x="1777365" y="3029897"/>
            <a:ext cx="0" cy="66579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854A773-5D51-4808-ABE8-673CAED896E9}"/>
              </a:ext>
            </a:extLst>
          </p:cNvPr>
          <p:cNvCxnSpPr>
            <a:cxnSpLocks/>
          </p:cNvCxnSpPr>
          <p:nvPr userDrawn="1"/>
        </p:nvCxnSpPr>
        <p:spPr>
          <a:xfrm>
            <a:off x="1777365" y="3906199"/>
            <a:ext cx="0" cy="66579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A5740F1-1422-4014-9EBF-8BAB6399694E}"/>
              </a:ext>
            </a:extLst>
          </p:cNvPr>
          <p:cNvCxnSpPr>
            <a:cxnSpLocks/>
          </p:cNvCxnSpPr>
          <p:nvPr userDrawn="1"/>
        </p:nvCxnSpPr>
        <p:spPr>
          <a:xfrm>
            <a:off x="1777365" y="4782501"/>
            <a:ext cx="0" cy="66579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8086C35-CA35-4F8C-9082-35838C731DE2}"/>
              </a:ext>
            </a:extLst>
          </p:cNvPr>
          <p:cNvCxnSpPr>
            <a:cxnSpLocks/>
          </p:cNvCxnSpPr>
          <p:nvPr userDrawn="1"/>
        </p:nvCxnSpPr>
        <p:spPr>
          <a:xfrm>
            <a:off x="1777365" y="5658803"/>
            <a:ext cx="0" cy="66579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435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62E50E-A03E-4E80-8337-5E06F44B0F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66119" y="1315400"/>
            <a:ext cx="7647179" cy="6657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8EDF7-E652-4BE0-A59F-88F56FB5B000}"/>
              </a:ext>
            </a:extLst>
          </p:cNvPr>
          <p:cNvCxnSpPr>
            <a:cxnSpLocks/>
          </p:cNvCxnSpPr>
          <p:nvPr/>
        </p:nvCxnSpPr>
        <p:spPr>
          <a:xfrm>
            <a:off x="1777365" y="1315399"/>
            <a:ext cx="0" cy="66579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B9E39E2-ED8C-4B29-A6C7-FAB751C7596D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01BABC7-849A-4723-A443-23F72B10E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8281ED33-8892-4E71-A439-FFED2002390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66119" y="2133595"/>
            <a:ext cx="7647179" cy="6657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70705C0-B078-420E-8F31-1EE439A8FE48}"/>
              </a:ext>
            </a:extLst>
          </p:cNvPr>
          <p:cNvCxnSpPr>
            <a:cxnSpLocks/>
          </p:cNvCxnSpPr>
          <p:nvPr/>
        </p:nvCxnSpPr>
        <p:spPr>
          <a:xfrm>
            <a:off x="1777365" y="2133594"/>
            <a:ext cx="0" cy="665797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CE3DF22A-57F8-49C7-A561-9D78C98AD4A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966119" y="3029898"/>
            <a:ext cx="7647179" cy="6657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CF89A8-8F06-4A6C-BDA4-0E597B78E63F}"/>
              </a:ext>
            </a:extLst>
          </p:cNvPr>
          <p:cNvCxnSpPr>
            <a:cxnSpLocks/>
          </p:cNvCxnSpPr>
          <p:nvPr/>
        </p:nvCxnSpPr>
        <p:spPr>
          <a:xfrm>
            <a:off x="1777365" y="3029897"/>
            <a:ext cx="0" cy="665797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1E332409-6936-430D-B903-2A58C06DAC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66119" y="3906200"/>
            <a:ext cx="7647179" cy="6657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523EF52-097D-4474-A6E7-B0E96D370DF8}"/>
              </a:ext>
            </a:extLst>
          </p:cNvPr>
          <p:cNvCxnSpPr>
            <a:cxnSpLocks/>
          </p:cNvCxnSpPr>
          <p:nvPr/>
        </p:nvCxnSpPr>
        <p:spPr>
          <a:xfrm>
            <a:off x="1777365" y="3906199"/>
            <a:ext cx="0" cy="665797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D7EFA27D-B5E0-41FB-97D2-BBA0923DA6F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66119" y="4782502"/>
            <a:ext cx="7647179" cy="6657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4DAC855-20A3-49CE-A479-F9D45E363C6C}"/>
              </a:ext>
            </a:extLst>
          </p:cNvPr>
          <p:cNvCxnSpPr>
            <a:cxnSpLocks/>
          </p:cNvCxnSpPr>
          <p:nvPr/>
        </p:nvCxnSpPr>
        <p:spPr>
          <a:xfrm>
            <a:off x="1777365" y="4782501"/>
            <a:ext cx="0" cy="665797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10">
            <a:extLst>
              <a:ext uri="{FF2B5EF4-FFF2-40B4-BE49-F238E27FC236}">
                <a16:creationId xmlns:a16="http://schemas.microsoft.com/office/drawing/2014/main" id="{6A671B45-84EC-4F72-8FAA-E6ABFE14849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66119" y="5658804"/>
            <a:ext cx="7647179" cy="6657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C3BEBE8-D8EB-4A31-90C9-7DAB72E2C83C}"/>
              </a:ext>
            </a:extLst>
          </p:cNvPr>
          <p:cNvCxnSpPr>
            <a:cxnSpLocks/>
          </p:cNvCxnSpPr>
          <p:nvPr/>
        </p:nvCxnSpPr>
        <p:spPr>
          <a:xfrm>
            <a:off x="1777365" y="5658803"/>
            <a:ext cx="0" cy="665797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43FA9E-4027-48B3-A241-5856FBEAC3B5}"/>
              </a:ext>
            </a:extLst>
          </p:cNvPr>
          <p:cNvCxnSpPr>
            <a:cxnSpLocks/>
          </p:cNvCxnSpPr>
          <p:nvPr userDrawn="1"/>
        </p:nvCxnSpPr>
        <p:spPr>
          <a:xfrm>
            <a:off x="1777365" y="1315399"/>
            <a:ext cx="0" cy="66579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CEE2A04D-7104-47A2-857F-EEDFF275BD5C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749E2FDD-3F27-4727-BC0F-43A75A8224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0D2630-E3BB-46ED-8868-8989A7B2B8C8}"/>
              </a:ext>
            </a:extLst>
          </p:cNvPr>
          <p:cNvCxnSpPr>
            <a:cxnSpLocks/>
          </p:cNvCxnSpPr>
          <p:nvPr userDrawn="1"/>
        </p:nvCxnSpPr>
        <p:spPr>
          <a:xfrm>
            <a:off x="1777365" y="2133594"/>
            <a:ext cx="0" cy="665797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AC0FEFD-AB0B-4079-9318-EFFAE6ABD0EB}"/>
              </a:ext>
            </a:extLst>
          </p:cNvPr>
          <p:cNvCxnSpPr>
            <a:cxnSpLocks/>
          </p:cNvCxnSpPr>
          <p:nvPr userDrawn="1"/>
        </p:nvCxnSpPr>
        <p:spPr>
          <a:xfrm>
            <a:off x="1777365" y="3029897"/>
            <a:ext cx="0" cy="665797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63349D1-56C7-470D-8536-3BF701534F80}"/>
              </a:ext>
            </a:extLst>
          </p:cNvPr>
          <p:cNvCxnSpPr>
            <a:cxnSpLocks/>
          </p:cNvCxnSpPr>
          <p:nvPr userDrawn="1"/>
        </p:nvCxnSpPr>
        <p:spPr>
          <a:xfrm>
            <a:off x="1777365" y="3906199"/>
            <a:ext cx="0" cy="665797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D99CA77-F0DD-44D8-AF0F-68ACA422D568}"/>
              </a:ext>
            </a:extLst>
          </p:cNvPr>
          <p:cNvCxnSpPr>
            <a:cxnSpLocks/>
          </p:cNvCxnSpPr>
          <p:nvPr userDrawn="1"/>
        </p:nvCxnSpPr>
        <p:spPr>
          <a:xfrm>
            <a:off x="1777365" y="4782501"/>
            <a:ext cx="0" cy="665797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0DF09B6-C28C-4B4A-ADD6-9CC98246CCDA}"/>
              </a:ext>
            </a:extLst>
          </p:cNvPr>
          <p:cNvCxnSpPr>
            <a:cxnSpLocks/>
          </p:cNvCxnSpPr>
          <p:nvPr userDrawn="1"/>
        </p:nvCxnSpPr>
        <p:spPr>
          <a:xfrm>
            <a:off x="1777365" y="5658803"/>
            <a:ext cx="0" cy="665797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202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919" y="1447799"/>
            <a:ext cx="6934197" cy="502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2pPr>
            <a:lvl3pPr marL="0" indent="0">
              <a:lnSpc>
                <a:spcPct val="110000"/>
              </a:lnSpc>
              <a:buFontTx/>
              <a:buNone/>
              <a:defRPr sz="1800" b="1">
                <a:solidFill>
                  <a:schemeClr val="accent3"/>
                </a:solidFill>
              </a:defRPr>
            </a:lvl3pPr>
            <a:lvl4pPr marL="0" indent="0">
              <a:lnSpc>
                <a:spcPct val="110000"/>
              </a:lnSpc>
              <a:buNone/>
              <a:defRPr sz="16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4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F50C33D-6734-48B8-A668-AC51DF8E23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4518" y="1447799"/>
            <a:ext cx="3581399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6E5E0B3-939F-4129-8CA9-FF6349E7B2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A17CAB-1701-4D31-868E-87C62E33AB66}"/>
              </a:ext>
            </a:extLst>
          </p:cNvPr>
          <p:cNvCxnSpPr/>
          <p:nvPr/>
        </p:nvCxnSpPr>
        <p:spPr>
          <a:xfrm>
            <a:off x="4709319" y="1428750"/>
            <a:ext cx="0" cy="502920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78CA4BC-2AC0-447D-B895-068296330B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518" y="4632960"/>
            <a:ext cx="3581400" cy="173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1"/>
            </a:lvl1pPr>
            <a:lvl2pPr marL="396875" indent="-284163">
              <a:buFont typeface="Arial" panose="020B0604020202020204" pitchFamily="34" charset="0"/>
              <a:buChar char="•"/>
              <a:tabLst>
                <a:tab pos="396875" algn="l"/>
              </a:tabLs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5F790F-7241-4463-8ED4-4AA71CF19F85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02D81C-74AA-4099-828F-0C5635213EA2}"/>
              </a:ext>
            </a:extLst>
          </p:cNvPr>
          <p:cNvCxnSpPr/>
          <p:nvPr userDrawn="1"/>
        </p:nvCxnSpPr>
        <p:spPr>
          <a:xfrm>
            <a:off x="4709319" y="1428750"/>
            <a:ext cx="0" cy="502920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759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519" y="1447799"/>
            <a:ext cx="11277598" cy="502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3"/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C4F721-5D48-4E41-B3CC-BE5480B9AB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A20175-9331-4E9B-991C-F2F575891336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BE20029-0705-4D94-8796-5399E9C167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08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2519" y="1447799"/>
            <a:ext cx="8229598" cy="502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3"/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F50C33D-6734-48B8-A668-AC51DF8E23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3136" y="1447799"/>
            <a:ext cx="27432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6E5E0B3-939F-4129-8CA9-FF6349E7B2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F67FA6-9578-4848-B7B4-A3258FF529EC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A225728-9EAE-4664-9B28-BDB0F3AE3B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73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723C362-FCDF-44B2-825F-3223DF6ECD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518684-0B99-4A95-8203-7BC690E38345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0C6E013-BEFC-4C02-A03C-8ABB53786B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17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5DBBD89-4D0C-46D6-80B5-FB49D457E7E9}"/>
              </a:ext>
            </a:extLst>
          </p:cNvPr>
          <p:cNvSpPr txBox="1">
            <a:spLocks/>
          </p:cNvSpPr>
          <p:nvPr/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468B5A-A612-4391-AD1E-1EE1823504A6}"/>
              </a:ext>
            </a:extLst>
          </p:cNvPr>
          <p:cNvSpPr/>
          <p:nvPr/>
        </p:nvSpPr>
        <p:spPr>
          <a:xfrm flipH="1">
            <a:off x="6595268" y="1219200"/>
            <a:ext cx="5566567" cy="56388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85E2C16-E6D1-4596-820F-5E1C3892599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42919" y="1428750"/>
            <a:ext cx="5086351" cy="5124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228600" indent="-114300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buFontTx/>
              <a:buNone/>
              <a:defRPr sz="1600" b="1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buNone/>
              <a:defRPr sz="1400" b="1">
                <a:solidFill>
                  <a:schemeClr val="bg1"/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8F23D3-962B-4A33-B798-40BEBB2BA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19" y="1447798"/>
            <a:ext cx="5791200" cy="51054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3"/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56526E-E4EE-4460-A8D0-EF593926A2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2C449D-31BC-421A-956A-A8568E4EA628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AC0B2AC-1D3C-460C-A987-7A388DE762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C09AE1EE-F3A7-4E0C-99BC-E8BD76FBEC47}"/>
              </a:ext>
            </a:extLst>
          </p:cNvPr>
          <p:cNvSpPr txBox="1">
            <a:spLocks/>
          </p:cNvSpPr>
          <p:nvPr userDrawn="1"/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FF3E26-4955-4A91-8524-B892B21D3E38}"/>
              </a:ext>
            </a:extLst>
          </p:cNvPr>
          <p:cNvSpPr/>
          <p:nvPr userDrawn="1"/>
        </p:nvSpPr>
        <p:spPr>
          <a:xfrm flipH="1">
            <a:off x="6595268" y="1219200"/>
            <a:ext cx="5566567" cy="56388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224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919" y="1447799"/>
            <a:ext cx="6934197" cy="502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800"/>
            </a:lvl2pPr>
            <a:lvl3pPr marL="0" indent="0">
              <a:lnSpc>
                <a:spcPct val="110000"/>
              </a:lnSpc>
              <a:buFontTx/>
              <a:buNone/>
              <a:defRPr sz="1800" b="1">
                <a:solidFill>
                  <a:schemeClr val="accent4"/>
                </a:solidFill>
              </a:defRPr>
            </a:lvl3pPr>
            <a:lvl4pPr marL="0" indent="0">
              <a:lnSpc>
                <a:spcPct val="110000"/>
              </a:lnSpc>
              <a:buNone/>
              <a:defRPr sz="16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4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B341343A-A8E4-4F1A-9438-B617A28E2A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F50C33D-6734-48B8-A668-AC51DF8E23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4518" y="1447799"/>
            <a:ext cx="3581399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6E5E0B3-939F-4129-8CA9-FF6349E7B2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A17CAB-1701-4D31-868E-87C62E33AB66}"/>
              </a:ext>
            </a:extLst>
          </p:cNvPr>
          <p:cNvCxnSpPr/>
          <p:nvPr/>
        </p:nvCxnSpPr>
        <p:spPr>
          <a:xfrm>
            <a:off x="4709319" y="1428750"/>
            <a:ext cx="0" cy="50292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78CA4BC-2AC0-447D-B895-068296330B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518" y="4632960"/>
            <a:ext cx="3581400" cy="173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1"/>
            </a:lvl1pPr>
            <a:lvl2pPr marL="396875" indent="-284163">
              <a:buFont typeface="Arial" panose="020B0604020202020204" pitchFamily="34" charset="0"/>
              <a:buChar char="•"/>
              <a:tabLst>
                <a:tab pos="396875" algn="l"/>
              </a:tabLs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6158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519" y="1447799"/>
            <a:ext cx="11277598" cy="502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4"/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C4F721-5D48-4E41-B3CC-BE5480B9AB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08F4EC-8481-4A18-9AB1-F8670DFC2F6B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86F545B-39D4-48F8-89C2-7A7C751C0E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29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2519" y="1447799"/>
            <a:ext cx="8229598" cy="502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4"/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F50C33D-6734-48B8-A668-AC51DF8E23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3136" y="1447799"/>
            <a:ext cx="27432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6E5E0B3-939F-4129-8CA9-FF6349E7B2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8BC2E9-1EF9-451B-91B9-FFACB1D5AEFD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8B03660-E691-4F26-B25F-B745BA062A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14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_3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007" y="1447799"/>
            <a:ext cx="11167110" cy="5029200"/>
          </a:xfrm>
          <a:prstGeom prst="rect">
            <a:avLst/>
          </a:prstGeom>
        </p:spPr>
        <p:txBody>
          <a:bodyPr numCol="3"/>
          <a:lstStyle>
            <a:lvl1pPr marL="0" indent="0">
              <a:lnSpc>
                <a:spcPct val="110000"/>
              </a:lnSpc>
              <a:spcBef>
                <a:spcPts val="200"/>
              </a:spcBef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2pPr>
            <a:lvl3pPr marL="0" indent="0">
              <a:lnSpc>
                <a:spcPct val="110000"/>
              </a:lnSpc>
              <a:spcBef>
                <a:spcPts val="200"/>
              </a:spcBef>
              <a:buFontTx/>
              <a:buNone/>
              <a:defRPr sz="1600" b="1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spcBef>
                <a:spcPts val="200"/>
              </a:spcBef>
              <a:buNone/>
              <a:defRPr sz="1400" b="1">
                <a:solidFill>
                  <a:schemeClr val="accent3"/>
                </a:solidFill>
              </a:defRPr>
            </a:lvl4pPr>
            <a:lvl5pPr marL="341313" indent="-117475">
              <a:lnSpc>
                <a:spcPct val="110000"/>
              </a:lnSpc>
              <a:spcBef>
                <a:spcPts val="2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FE0E5C-D560-4E1E-8950-E4555FE3D788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AA10EBB-2CFD-401C-84A6-FC45B546A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A1A5B8-B027-4EA8-954C-03CB32AA20AA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CE98880-6F1B-45A9-B04E-02A61BEF73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23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723C362-FCDF-44B2-825F-3223DF6ECD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464311-9F74-4FC8-B54D-06BAF03A2A2D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481FFF-773B-4F78-80A7-34DA4BF62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47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5DBBD89-4D0C-46D6-80B5-FB49D457E7E9}"/>
              </a:ext>
            </a:extLst>
          </p:cNvPr>
          <p:cNvSpPr txBox="1">
            <a:spLocks/>
          </p:cNvSpPr>
          <p:nvPr/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468B5A-A612-4391-AD1E-1EE1823504A6}"/>
              </a:ext>
            </a:extLst>
          </p:cNvPr>
          <p:cNvSpPr/>
          <p:nvPr/>
        </p:nvSpPr>
        <p:spPr>
          <a:xfrm flipH="1">
            <a:off x="6595268" y="1219200"/>
            <a:ext cx="5566567" cy="56388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85E2C16-E6D1-4596-820F-5E1C3892599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42919" y="1428750"/>
            <a:ext cx="5086351" cy="5124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228600" indent="-114300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buFontTx/>
              <a:buNone/>
              <a:defRPr sz="1600" b="1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buNone/>
              <a:defRPr sz="1400" b="1">
                <a:solidFill>
                  <a:schemeClr val="bg1"/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8F23D3-962B-4A33-B798-40BEBB2BA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19" y="1447798"/>
            <a:ext cx="5791200" cy="51054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4"/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56526E-E4EE-4460-A8D0-EF593926A2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EA6D12-8D44-46A1-825D-B7D3789B6EC1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BD92801-C39F-4DF7-A1BC-347293A900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2A604DFB-8FE0-4E53-8580-932CF207A375}"/>
              </a:ext>
            </a:extLst>
          </p:cNvPr>
          <p:cNvSpPr txBox="1">
            <a:spLocks/>
          </p:cNvSpPr>
          <p:nvPr userDrawn="1"/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A63169-FD90-49DE-B94E-10AC78A1B712}"/>
              </a:ext>
            </a:extLst>
          </p:cNvPr>
          <p:cNvSpPr/>
          <p:nvPr userDrawn="1"/>
        </p:nvSpPr>
        <p:spPr>
          <a:xfrm flipH="1">
            <a:off x="6595268" y="1219200"/>
            <a:ext cx="5566567" cy="56388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429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919" y="1447799"/>
            <a:ext cx="6934197" cy="502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 sz="1800"/>
            </a:lvl2pPr>
            <a:lvl3pPr marL="0" indent="0">
              <a:lnSpc>
                <a:spcPct val="110000"/>
              </a:lnSpc>
              <a:buFontTx/>
              <a:buNone/>
              <a:defRPr sz="1800" b="1">
                <a:solidFill>
                  <a:schemeClr val="accent5"/>
                </a:solidFill>
              </a:defRPr>
            </a:lvl3pPr>
            <a:lvl4pPr marL="0" indent="0">
              <a:lnSpc>
                <a:spcPct val="110000"/>
              </a:lnSpc>
              <a:buNone/>
              <a:defRPr sz="16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4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B341343A-A8E4-4F1A-9438-B617A28E2A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F50C33D-6734-48B8-A668-AC51DF8E23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4518" y="1447799"/>
            <a:ext cx="3581399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6E5E0B3-939F-4129-8CA9-FF6349E7B2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A17CAB-1701-4D31-868E-87C62E33AB66}"/>
              </a:ext>
            </a:extLst>
          </p:cNvPr>
          <p:cNvCxnSpPr/>
          <p:nvPr/>
        </p:nvCxnSpPr>
        <p:spPr>
          <a:xfrm>
            <a:off x="4709319" y="1428750"/>
            <a:ext cx="0" cy="502920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78CA4BC-2AC0-447D-B895-068296330B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518" y="4632960"/>
            <a:ext cx="3581400" cy="173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1"/>
            </a:lvl1pPr>
            <a:lvl2pPr marL="396875" indent="-284163">
              <a:buFont typeface="Arial" panose="020B0604020202020204" pitchFamily="34" charset="0"/>
              <a:buChar char="•"/>
              <a:tabLst>
                <a:tab pos="396875" algn="l"/>
              </a:tabLs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40828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519" y="1447799"/>
            <a:ext cx="11277598" cy="502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5"/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C4F721-5D48-4E41-B3CC-BE5480B9AB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04CE33-1F22-4C4A-8851-8DF64D34CC32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07DD684-F28E-48B1-87FF-7D33ACFD23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6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2519" y="1447799"/>
            <a:ext cx="8229598" cy="502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85750" indent="-173038">
              <a:lnSpc>
                <a:spcPct val="1100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5"/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F50C33D-6734-48B8-A668-AC51DF8E23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3136" y="1447799"/>
            <a:ext cx="27432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6E5E0B3-939F-4129-8CA9-FF6349E7B2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FB3489-BC45-4F68-84DD-D020A0267A3E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C4716E6-5CF5-4771-B1EC-070C8E30A0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23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723C362-FCDF-44B2-825F-3223DF6ECD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D784C6-4661-42FE-952B-E2C2AF14974F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2B0892C-983E-4BA2-AB82-E56550C75A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2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5DBBD89-4D0C-46D6-80B5-FB49D457E7E9}"/>
              </a:ext>
            </a:extLst>
          </p:cNvPr>
          <p:cNvSpPr txBox="1">
            <a:spLocks/>
          </p:cNvSpPr>
          <p:nvPr/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468B5A-A612-4391-AD1E-1EE1823504A6}"/>
              </a:ext>
            </a:extLst>
          </p:cNvPr>
          <p:cNvSpPr/>
          <p:nvPr/>
        </p:nvSpPr>
        <p:spPr>
          <a:xfrm flipH="1">
            <a:off x="6595268" y="1219200"/>
            <a:ext cx="5566567" cy="56388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85E2C16-E6D1-4596-820F-5E1C3892599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42919" y="1428750"/>
            <a:ext cx="5086351" cy="5124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228600" indent="-114300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buFontTx/>
              <a:buNone/>
              <a:defRPr sz="1600" b="1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buNone/>
              <a:defRPr sz="1400" b="1">
                <a:solidFill>
                  <a:schemeClr val="bg1"/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8F23D3-962B-4A33-B798-40BEBB2BA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19" y="1447798"/>
            <a:ext cx="5791200" cy="51054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5"/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56526E-E4EE-4460-A8D0-EF593926A2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6ECE0B-AFAC-4097-AA63-3D75FD3B8325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023BFB8-FC62-4D70-BBB8-57F2041330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1F8ED5CF-C445-4347-AEEF-CDE29BECD6F4}"/>
              </a:ext>
            </a:extLst>
          </p:cNvPr>
          <p:cNvSpPr txBox="1">
            <a:spLocks/>
          </p:cNvSpPr>
          <p:nvPr userDrawn="1"/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96B613-8265-4A50-A577-1879FB16A9A6}"/>
              </a:ext>
            </a:extLst>
          </p:cNvPr>
          <p:cNvSpPr/>
          <p:nvPr userDrawn="1"/>
        </p:nvSpPr>
        <p:spPr>
          <a:xfrm flipH="1">
            <a:off x="6595268" y="1219200"/>
            <a:ext cx="5566567" cy="56388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805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919" y="1447799"/>
            <a:ext cx="6934197" cy="502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6"/>
              </a:buClr>
              <a:buFont typeface="Arial" panose="020B0604020202020204" pitchFamily="34" charset="0"/>
              <a:buChar char="•"/>
              <a:defRPr sz="1800"/>
            </a:lvl2pPr>
            <a:lvl3pPr marL="0" indent="0">
              <a:lnSpc>
                <a:spcPct val="110000"/>
              </a:lnSpc>
              <a:buFontTx/>
              <a:buNone/>
              <a:defRPr sz="1800" b="1">
                <a:solidFill>
                  <a:schemeClr val="accent6"/>
                </a:solidFill>
              </a:defRPr>
            </a:lvl3pPr>
            <a:lvl4pPr marL="0" indent="0">
              <a:lnSpc>
                <a:spcPct val="110000"/>
              </a:lnSpc>
              <a:buNone/>
              <a:defRPr sz="16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4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B341343A-A8E4-4F1A-9438-B617A28E2A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F50C33D-6734-48B8-A668-AC51DF8E23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4518" y="1447799"/>
            <a:ext cx="3581399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6E5E0B3-939F-4129-8CA9-FF6349E7B2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A17CAB-1701-4D31-868E-87C62E33AB66}"/>
              </a:ext>
            </a:extLst>
          </p:cNvPr>
          <p:cNvCxnSpPr/>
          <p:nvPr/>
        </p:nvCxnSpPr>
        <p:spPr>
          <a:xfrm>
            <a:off x="4709319" y="1428750"/>
            <a:ext cx="0" cy="502920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78CA4BC-2AC0-447D-B895-068296330B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518" y="4632960"/>
            <a:ext cx="3581400" cy="173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1"/>
            </a:lvl1pPr>
            <a:lvl2pPr marL="396875" indent="-284163">
              <a:buFont typeface="Arial" panose="020B0604020202020204" pitchFamily="34" charset="0"/>
              <a:buChar char="•"/>
              <a:tabLst>
                <a:tab pos="396875" algn="l"/>
              </a:tabLs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62387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6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519" y="1447799"/>
            <a:ext cx="11277598" cy="502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28600" indent="-114300">
              <a:lnSpc>
                <a:spcPct val="110000"/>
              </a:lnSpc>
              <a:buClr>
                <a:schemeClr val="accent6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6">
                    <a:lumMod val="75000"/>
                  </a:schemeClr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C4F721-5D48-4E41-B3CC-BE5480B9AB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D0C42B-44F5-4070-B382-F969634633FA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42DE207-91F1-425D-8F15-C4628E309B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6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6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2519" y="1447799"/>
            <a:ext cx="8229598" cy="502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6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F50C33D-6734-48B8-A668-AC51DF8E23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3136" y="1447799"/>
            <a:ext cx="27432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6E5E0B3-939F-4129-8CA9-FF6349E7B2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25BBF1-F3B5-4670-BE10-EF2EDDA3F6E2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8248891-7515-4729-8CF6-B9699B95EE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57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1B8895-5048-483E-A1CB-12A305C1B1AC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48FFAFC-5C91-4F9A-B6D0-2B74E57E5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49E82A-379D-44FC-BF97-D887EBAC650E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2193C75-0ECB-4C52-91F3-EF0BE45AFE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08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6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723C362-FCDF-44B2-825F-3223DF6ECD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16BBEC-673C-4073-9FFC-28ADA61CF9B5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D96230E-359C-440C-9D26-43B9228CCE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38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6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5DBBD89-4D0C-46D6-80B5-FB49D457E7E9}"/>
              </a:ext>
            </a:extLst>
          </p:cNvPr>
          <p:cNvSpPr txBox="1">
            <a:spLocks/>
          </p:cNvSpPr>
          <p:nvPr/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468B5A-A612-4391-AD1E-1EE1823504A6}"/>
              </a:ext>
            </a:extLst>
          </p:cNvPr>
          <p:cNvSpPr/>
          <p:nvPr/>
        </p:nvSpPr>
        <p:spPr>
          <a:xfrm flipH="1">
            <a:off x="6595268" y="1219200"/>
            <a:ext cx="5566567" cy="56388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85E2C16-E6D1-4596-820F-5E1C3892599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42919" y="1428750"/>
            <a:ext cx="5086351" cy="5124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228600" indent="-114300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buFontTx/>
              <a:buNone/>
              <a:defRPr sz="1600" b="1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buNone/>
              <a:defRPr sz="1400" b="1">
                <a:solidFill>
                  <a:schemeClr val="bg1"/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8F23D3-962B-4A33-B798-40BEBB2BA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19" y="1447798"/>
            <a:ext cx="5791200" cy="51054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6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56526E-E4EE-4460-A8D0-EF593926A2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8C0584-E878-41E5-A3C8-EDBAC4AA3CBE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15F75C1-B963-4FC1-8E66-4CC6EFBAC1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FE5AEE26-5646-48A0-9A92-017D129FD57B}"/>
              </a:ext>
            </a:extLst>
          </p:cNvPr>
          <p:cNvSpPr txBox="1">
            <a:spLocks/>
          </p:cNvSpPr>
          <p:nvPr userDrawn="1"/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485F08-60DB-4457-AC60-967126AE9AEF}"/>
              </a:ext>
            </a:extLst>
          </p:cNvPr>
          <p:cNvSpPr/>
          <p:nvPr userDrawn="1"/>
        </p:nvSpPr>
        <p:spPr>
          <a:xfrm flipH="1">
            <a:off x="6595268" y="1219200"/>
            <a:ext cx="5566567" cy="56388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226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919" y="1447799"/>
            <a:ext cx="6934197" cy="502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0" indent="0">
              <a:lnSpc>
                <a:spcPct val="110000"/>
              </a:lnSpc>
              <a:buFontTx/>
              <a:buNone/>
              <a:defRPr sz="1800" b="1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buNone/>
              <a:defRPr sz="16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4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B341343A-A8E4-4F1A-9438-B617A28E2A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F50C33D-6734-48B8-A668-AC51DF8E23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4518" y="1447799"/>
            <a:ext cx="3581399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6E5E0B3-939F-4129-8CA9-FF6349E7B2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A17CAB-1701-4D31-868E-87C62E33AB66}"/>
              </a:ext>
            </a:extLst>
          </p:cNvPr>
          <p:cNvCxnSpPr/>
          <p:nvPr/>
        </p:nvCxnSpPr>
        <p:spPr>
          <a:xfrm>
            <a:off x="4709319" y="1428750"/>
            <a:ext cx="0" cy="50292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78CA4BC-2AC0-447D-B895-068296330B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518" y="4632960"/>
            <a:ext cx="3581400" cy="173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1"/>
            </a:lvl1pPr>
            <a:lvl2pPr marL="396875" indent="-284163">
              <a:buFont typeface="Arial" panose="020B0604020202020204" pitchFamily="34" charset="0"/>
              <a:buChar char="•"/>
              <a:tabLst>
                <a:tab pos="396875" algn="l"/>
              </a:tabLs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13773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519" y="1447799"/>
            <a:ext cx="11277598" cy="502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C4F721-5D48-4E41-B3CC-BE5480B9AB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3442E2-3B1C-46AA-8759-A5B3EA2B4AFE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E4533C2-48CF-4562-B4AE-1BA27B236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5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2519" y="1447799"/>
            <a:ext cx="8229598" cy="502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F50C33D-6734-48B8-A668-AC51DF8E23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3136" y="1447799"/>
            <a:ext cx="27432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6E5E0B3-939F-4129-8CA9-FF6349E7B2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06A877-8213-4267-AD0E-771585A05D2D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0249D56-1CF8-4475-A12A-8DD7801E41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9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723C362-FCDF-44B2-825F-3223DF6ECD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76E31B-1134-49B0-A659-756895AB6F7B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AA882E1-DA29-4F29-9FE5-C4425BBB0C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44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5DBBD89-4D0C-46D6-80B5-FB49D457E7E9}"/>
              </a:ext>
            </a:extLst>
          </p:cNvPr>
          <p:cNvSpPr txBox="1">
            <a:spLocks/>
          </p:cNvSpPr>
          <p:nvPr/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468B5A-A612-4391-AD1E-1EE1823504A6}"/>
              </a:ext>
            </a:extLst>
          </p:cNvPr>
          <p:cNvSpPr/>
          <p:nvPr/>
        </p:nvSpPr>
        <p:spPr>
          <a:xfrm flipH="1">
            <a:off x="6595268" y="1219200"/>
            <a:ext cx="5566567" cy="56388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85E2C16-E6D1-4596-820F-5E1C3892599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42919" y="1428750"/>
            <a:ext cx="5086351" cy="5124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228600" indent="-114300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buFontTx/>
              <a:buNone/>
              <a:defRPr sz="1600" b="1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buNone/>
              <a:defRPr sz="1400" b="1">
                <a:solidFill>
                  <a:schemeClr val="bg1"/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8F23D3-962B-4A33-B798-40BEBB2BA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19" y="1447798"/>
            <a:ext cx="5791200" cy="51054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56526E-E4EE-4460-A8D0-EF593926A2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CC54BC-E85C-4AB4-8CDD-F5ABFD4AC5C2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50F9250-70F0-44C0-B4E7-6F7418D92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F4A16248-A2B1-47E4-B02A-ADB35B0A3BEB}"/>
              </a:ext>
            </a:extLst>
          </p:cNvPr>
          <p:cNvSpPr txBox="1">
            <a:spLocks/>
          </p:cNvSpPr>
          <p:nvPr userDrawn="1"/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8A0A46-9FA4-4FD4-BD96-0DC6F2E77DA1}"/>
              </a:ext>
            </a:extLst>
          </p:cNvPr>
          <p:cNvSpPr/>
          <p:nvPr userDrawn="1"/>
        </p:nvSpPr>
        <p:spPr>
          <a:xfrm flipH="1">
            <a:off x="6595268" y="1219200"/>
            <a:ext cx="5566567" cy="56388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469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919" y="1447799"/>
            <a:ext cx="6934197" cy="502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0" indent="0">
              <a:lnSpc>
                <a:spcPct val="110000"/>
              </a:lnSpc>
              <a:buFontTx/>
              <a:buNone/>
              <a:defRPr sz="1800" b="1">
                <a:solidFill>
                  <a:schemeClr val="accent1"/>
                </a:solidFill>
              </a:defRPr>
            </a:lvl3pPr>
            <a:lvl4pPr marL="0" indent="0">
              <a:lnSpc>
                <a:spcPct val="110000"/>
              </a:lnSpc>
              <a:buNone/>
              <a:defRPr sz="16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4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B341343A-A8E4-4F1A-9438-B617A28E2A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F50C33D-6734-48B8-A668-AC51DF8E23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4518" y="1447799"/>
            <a:ext cx="3581399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6E5E0B3-939F-4129-8CA9-FF6349E7B2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A17CAB-1701-4D31-868E-87C62E33AB66}"/>
              </a:ext>
            </a:extLst>
          </p:cNvPr>
          <p:cNvCxnSpPr/>
          <p:nvPr/>
        </p:nvCxnSpPr>
        <p:spPr>
          <a:xfrm>
            <a:off x="4709319" y="1428750"/>
            <a:ext cx="0" cy="502920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78CA4BC-2AC0-447D-B895-068296330B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518" y="4632960"/>
            <a:ext cx="3581400" cy="173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1"/>
            </a:lvl1pPr>
            <a:lvl2pPr marL="396875" indent="-284163">
              <a:buFont typeface="Arial" panose="020B0604020202020204" pitchFamily="34" charset="0"/>
              <a:buChar char="•"/>
              <a:tabLst>
                <a:tab pos="396875" algn="l"/>
              </a:tabLs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8487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519" y="1447799"/>
            <a:ext cx="11277598" cy="502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1"/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B341343A-A8E4-4F1A-9438-B617A28E2A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C4F721-5D48-4E41-B3CC-BE5480B9AB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249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2519" y="1447799"/>
            <a:ext cx="8229598" cy="502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1"/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B341343A-A8E4-4F1A-9438-B617A28E2A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F50C33D-6734-48B8-A668-AC51DF8E23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3136" y="1447799"/>
            <a:ext cx="27432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6E5E0B3-939F-4129-8CA9-FF6349E7B2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269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AB5BEC-27B0-4DBB-95D3-70A85AE7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09" y="170872"/>
            <a:ext cx="1116711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205A99-03DC-40A8-9845-CCCD1EEA2D46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99205E5-88DD-476B-8752-C9F4ABD45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EACCBF32-B124-4F39-B5ED-9A2DE59F04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5005" y="494722"/>
            <a:ext cx="11167109" cy="533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2B64FF-7E20-4107-BA74-EC5629E65B2C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1935F62-7B42-4252-82C9-5D3198E1C8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05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B341343A-A8E4-4F1A-9438-B617A28E2A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723C362-FCDF-44B2-825F-3223DF6ECD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1694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7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B341343A-A8E4-4F1A-9438-B617A28E2A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5DBBD89-4D0C-46D6-80B5-FB49D457E7E9}"/>
              </a:ext>
            </a:extLst>
          </p:cNvPr>
          <p:cNvSpPr txBox="1">
            <a:spLocks/>
          </p:cNvSpPr>
          <p:nvPr/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468B5A-A612-4391-AD1E-1EE1823504A6}"/>
              </a:ext>
            </a:extLst>
          </p:cNvPr>
          <p:cNvSpPr/>
          <p:nvPr/>
        </p:nvSpPr>
        <p:spPr>
          <a:xfrm flipH="1">
            <a:off x="6595268" y="1219200"/>
            <a:ext cx="5566567" cy="56388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85E2C16-E6D1-4596-820F-5E1C3892599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42919" y="1428750"/>
            <a:ext cx="5086351" cy="5124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228600" indent="-114300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buFontTx/>
              <a:buNone/>
              <a:defRPr sz="1600" b="1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buNone/>
              <a:defRPr sz="1400" b="1">
                <a:solidFill>
                  <a:schemeClr val="bg1"/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8F23D3-962B-4A33-B798-40BEBB2BA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19" y="1447798"/>
            <a:ext cx="5791200" cy="51054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1"/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56526E-E4EE-4460-A8D0-EF593926A2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1076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Texture No Log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294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ed and Opportunit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8EDF7-E652-4BE0-A59F-88F56FB5B000}"/>
              </a:ext>
            </a:extLst>
          </p:cNvPr>
          <p:cNvCxnSpPr/>
          <p:nvPr/>
        </p:nvCxnSpPr>
        <p:spPr>
          <a:xfrm>
            <a:off x="442119" y="1447799"/>
            <a:ext cx="0" cy="502919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F988F1C-343B-47F5-B2CE-722D594AB181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1EE1034-37F4-429A-AB4C-CA467B237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C4961C2-1413-4584-BFC7-5D8BC0DEE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7118" y="1447799"/>
            <a:ext cx="5714997" cy="502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763" indent="-4763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None/>
              <a:defRPr sz="1800" b="1">
                <a:solidFill>
                  <a:schemeClr val="accent3"/>
                </a:solidFill>
              </a:defRPr>
            </a:lvl2pPr>
            <a:lvl3pPr marL="463550" indent="-177800">
              <a:lnSpc>
                <a:spcPct val="110000"/>
              </a:lnSpc>
              <a:buFont typeface="Arial" panose="020B0604020202020204" pitchFamily="34" charset="0"/>
              <a:buChar char="•"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buNone/>
              <a:defRPr sz="16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 marL="795338" indent="-225425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8ECEF-FBA2-4379-AEAF-F94B343774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4850" y="1447800"/>
            <a:ext cx="4689475" cy="502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3225" indent="-284163">
              <a:buFont typeface="Arial" panose="020B0604020202020204" pitchFamily="34" charset="0"/>
              <a:buChar char="•"/>
              <a:defRPr sz="1600"/>
            </a:lvl2pPr>
            <a:lvl3pPr marL="0" indent="0" defTabSz="1139825">
              <a:buNone/>
              <a:defRPr sz="1800" b="1">
                <a:solidFill>
                  <a:schemeClr val="accent1">
                    <a:lumMod val="75000"/>
                  </a:schemeClr>
                </a:solidFill>
              </a:defRPr>
            </a:lvl3pPr>
            <a:lvl4pPr marL="855663" indent="-227013">
              <a:buFont typeface="Arial" panose="020B0604020202020204" pitchFamily="34" charset="0"/>
              <a:buChar char="•"/>
              <a:defRPr sz="1400"/>
            </a:lvl4pPr>
            <a:lvl5pPr marL="1081088" indent="-227013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6160103-25E5-40E1-B67A-9790D1814574}"/>
              </a:ext>
            </a:extLst>
          </p:cNvPr>
          <p:cNvCxnSpPr/>
          <p:nvPr/>
        </p:nvCxnSpPr>
        <p:spPr>
          <a:xfrm>
            <a:off x="5928519" y="1447799"/>
            <a:ext cx="0" cy="5029199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0D2D88-45B1-47A3-B36C-F993A43A7269}"/>
              </a:ext>
            </a:extLst>
          </p:cNvPr>
          <p:cNvCxnSpPr/>
          <p:nvPr userDrawn="1"/>
        </p:nvCxnSpPr>
        <p:spPr>
          <a:xfrm>
            <a:off x="442119" y="1447799"/>
            <a:ext cx="0" cy="502919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0B2F8E8-FED0-41A6-92DE-7CE342F84175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CC7620F-EF17-44F3-A030-683A9CF63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95431C-63A2-45B3-BE87-4DF73B093928}"/>
              </a:ext>
            </a:extLst>
          </p:cNvPr>
          <p:cNvCxnSpPr/>
          <p:nvPr userDrawn="1"/>
        </p:nvCxnSpPr>
        <p:spPr>
          <a:xfrm>
            <a:off x="5928519" y="1447799"/>
            <a:ext cx="0" cy="5029199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612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1B8895-5048-483E-A1CB-12A305C1B1AC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48FFAFC-5C91-4F9A-B6D0-2B74E57E5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F73C6-B793-4D30-8D23-E351FE983A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7388" y="2194565"/>
            <a:ext cx="21336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6057" indent="0">
              <a:buNone/>
              <a:defRPr sz="1800"/>
            </a:lvl2pPr>
            <a:lvl3pPr marL="912114" indent="0">
              <a:buNone/>
              <a:defRPr sz="1600"/>
            </a:lvl3pPr>
            <a:lvl4pPr marL="1368171" indent="0">
              <a:buNone/>
              <a:defRPr sz="1400"/>
            </a:lvl4pPr>
            <a:lvl5pPr marL="1824228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C5694AF-BAC2-4662-87A6-A9B60E567A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27702" y="2194565"/>
            <a:ext cx="21336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6057" indent="0">
              <a:buNone/>
              <a:defRPr sz="1800"/>
            </a:lvl2pPr>
            <a:lvl3pPr marL="912114" indent="0">
              <a:buNone/>
              <a:defRPr sz="1600"/>
            </a:lvl3pPr>
            <a:lvl4pPr marL="1368171" indent="0">
              <a:buNone/>
              <a:defRPr sz="1400"/>
            </a:lvl4pPr>
            <a:lvl5pPr marL="1824228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CBCC56C-8F3E-4C7A-BFA5-B0FC5CDB0A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70320" y="2209805"/>
            <a:ext cx="21336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6057" indent="0">
              <a:buNone/>
              <a:defRPr sz="1800"/>
            </a:lvl2pPr>
            <a:lvl3pPr marL="912114" indent="0">
              <a:buNone/>
              <a:defRPr sz="1600"/>
            </a:lvl3pPr>
            <a:lvl4pPr marL="1368171" indent="0">
              <a:buNone/>
              <a:defRPr sz="1400"/>
            </a:lvl4pPr>
            <a:lvl5pPr marL="1824228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EFCF089-014B-46A9-9908-16E7E550F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937" y="2209805"/>
            <a:ext cx="21336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6057" indent="0">
              <a:buNone/>
              <a:defRPr sz="1800"/>
            </a:lvl2pPr>
            <a:lvl3pPr marL="912114" indent="0">
              <a:buNone/>
              <a:defRPr sz="1600"/>
            </a:lvl3pPr>
            <a:lvl4pPr marL="1368171" indent="0">
              <a:buNone/>
              <a:defRPr sz="1400"/>
            </a:lvl4pPr>
            <a:lvl5pPr marL="1824228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85AACB-758E-4856-8EA4-012281A1625F}"/>
              </a:ext>
            </a:extLst>
          </p:cNvPr>
          <p:cNvCxnSpPr>
            <a:cxnSpLocks/>
          </p:cNvCxnSpPr>
          <p:nvPr/>
        </p:nvCxnSpPr>
        <p:spPr>
          <a:xfrm>
            <a:off x="907388" y="2727965"/>
            <a:ext cx="2133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453852-4C5F-48E9-8C6F-45A3612DAB9C}"/>
              </a:ext>
            </a:extLst>
          </p:cNvPr>
          <p:cNvCxnSpPr>
            <a:cxnSpLocks/>
          </p:cNvCxnSpPr>
          <p:nvPr/>
        </p:nvCxnSpPr>
        <p:spPr>
          <a:xfrm>
            <a:off x="3627702" y="2743205"/>
            <a:ext cx="2133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0785E8-D2C5-4FB7-B11C-AF6D5967683D}"/>
              </a:ext>
            </a:extLst>
          </p:cNvPr>
          <p:cNvCxnSpPr>
            <a:cxnSpLocks/>
          </p:cNvCxnSpPr>
          <p:nvPr/>
        </p:nvCxnSpPr>
        <p:spPr>
          <a:xfrm>
            <a:off x="6370320" y="2743205"/>
            <a:ext cx="2133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847683-35C5-41DF-8CBB-1627042CDF8C}"/>
              </a:ext>
            </a:extLst>
          </p:cNvPr>
          <p:cNvCxnSpPr>
            <a:cxnSpLocks/>
          </p:cNvCxnSpPr>
          <p:nvPr/>
        </p:nvCxnSpPr>
        <p:spPr>
          <a:xfrm>
            <a:off x="9112937" y="2743205"/>
            <a:ext cx="2133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A61233E-F8A0-4BC1-BE85-ED8EFE7E32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7388" y="2956564"/>
            <a:ext cx="2133600" cy="1219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6057" indent="0">
              <a:buNone/>
              <a:defRPr sz="1800"/>
            </a:lvl2pPr>
            <a:lvl3pPr marL="912114" indent="0">
              <a:buNone/>
              <a:defRPr sz="1600"/>
            </a:lvl3pPr>
            <a:lvl4pPr marL="1368171" indent="0">
              <a:buNone/>
              <a:defRPr sz="1400"/>
            </a:lvl4pPr>
            <a:lvl5pPr marL="1824228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DEFE0F2-D6CB-4380-8BAE-D749667AC7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2621" y="2971800"/>
            <a:ext cx="2133600" cy="1219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6057" indent="0">
              <a:buNone/>
              <a:defRPr sz="1800"/>
            </a:lvl2pPr>
            <a:lvl3pPr marL="912114" indent="0">
              <a:buNone/>
              <a:defRPr sz="1600"/>
            </a:lvl3pPr>
            <a:lvl4pPr marL="1368171" indent="0">
              <a:buNone/>
              <a:defRPr sz="1400"/>
            </a:lvl4pPr>
            <a:lvl5pPr marL="1824228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10456AF-811E-42FD-B94B-D010AEC591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85719" y="2971800"/>
            <a:ext cx="2133600" cy="1219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6057" indent="0">
              <a:buNone/>
              <a:defRPr sz="1800"/>
            </a:lvl2pPr>
            <a:lvl3pPr marL="912114" indent="0">
              <a:buNone/>
              <a:defRPr sz="1600"/>
            </a:lvl3pPr>
            <a:lvl4pPr marL="1368171" indent="0">
              <a:buNone/>
              <a:defRPr sz="1400"/>
            </a:lvl4pPr>
            <a:lvl5pPr marL="1824228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C6E888C-CA46-4F52-987C-9A97E65748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13096" y="2971800"/>
            <a:ext cx="2133600" cy="1219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6057" indent="0">
              <a:buNone/>
              <a:defRPr sz="1800"/>
            </a:lvl2pPr>
            <a:lvl3pPr marL="912114" indent="0">
              <a:buNone/>
              <a:defRPr sz="1600"/>
            </a:lvl3pPr>
            <a:lvl4pPr marL="1368171" indent="0">
              <a:buNone/>
              <a:defRPr sz="1400"/>
            </a:lvl4pPr>
            <a:lvl5pPr marL="1824228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3640BC-9799-43A1-A938-4B3A0A4DC643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9829C63E-57DA-4F61-8571-0BE213D7B4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DAAF749-B2D1-4BC7-8A2B-EAAF6EA69443}"/>
              </a:ext>
            </a:extLst>
          </p:cNvPr>
          <p:cNvCxnSpPr>
            <a:cxnSpLocks/>
          </p:cNvCxnSpPr>
          <p:nvPr userDrawn="1"/>
        </p:nvCxnSpPr>
        <p:spPr>
          <a:xfrm>
            <a:off x="907388" y="2727965"/>
            <a:ext cx="2133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DCC3C5-930A-4C4B-BA59-BA83601695F4}"/>
              </a:ext>
            </a:extLst>
          </p:cNvPr>
          <p:cNvCxnSpPr>
            <a:cxnSpLocks/>
          </p:cNvCxnSpPr>
          <p:nvPr userDrawn="1"/>
        </p:nvCxnSpPr>
        <p:spPr>
          <a:xfrm>
            <a:off x="3627702" y="2743205"/>
            <a:ext cx="2133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3B731C7-0566-4880-81F0-D484389783F7}"/>
              </a:ext>
            </a:extLst>
          </p:cNvPr>
          <p:cNvCxnSpPr>
            <a:cxnSpLocks/>
          </p:cNvCxnSpPr>
          <p:nvPr userDrawn="1"/>
        </p:nvCxnSpPr>
        <p:spPr>
          <a:xfrm>
            <a:off x="6370320" y="2743205"/>
            <a:ext cx="2133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75A456-1921-45AE-943B-65B2AA4AE1DC}"/>
              </a:ext>
            </a:extLst>
          </p:cNvPr>
          <p:cNvCxnSpPr>
            <a:cxnSpLocks/>
          </p:cNvCxnSpPr>
          <p:nvPr userDrawn="1"/>
        </p:nvCxnSpPr>
        <p:spPr>
          <a:xfrm>
            <a:off x="9112937" y="2743205"/>
            <a:ext cx="2133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926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1B8895-5048-483E-A1CB-12A305C1B1AC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48FFAFC-5C91-4F9A-B6D0-2B74E57E5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F73C6-B793-4D30-8D23-E351FE983A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7286" y="2042165"/>
            <a:ext cx="2133600" cy="5334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6057" indent="0">
              <a:buNone/>
              <a:defRPr sz="1800"/>
            </a:lvl2pPr>
            <a:lvl3pPr marL="912114" indent="0">
              <a:buNone/>
              <a:defRPr sz="1600"/>
            </a:lvl3pPr>
            <a:lvl4pPr marL="1368171" indent="0">
              <a:buNone/>
              <a:defRPr sz="1400"/>
            </a:lvl4pPr>
            <a:lvl5pPr marL="1824228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C5694AF-BAC2-4662-87A6-A9B60E567A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600" y="2042165"/>
            <a:ext cx="2133600" cy="5334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6057" indent="0">
              <a:buNone/>
              <a:defRPr sz="1800"/>
            </a:lvl2pPr>
            <a:lvl3pPr marL="912114" indent="0">
              <a:buNone/>
              <a:defRPr sz="1600"/>
            </a:lvl3pPr>
            <a:lvl4pPr marL="1368171" indent="0">
              <a:buNone/>
              <a:defRPr sz="1400"/>
            </a:lvl4pPr>
            <a:lvl5pPr marL="1824228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CBCC56C-8F3E-4C7A-BFA5-B0FC5CDB0A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218" y="2057405"/>
            <a:ext cx="2133600" cy="5334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6057" indent="0">
              <a:buNone/>
              <a:defRPr sz="1800"/>
            </a:lvl2pPr>
            <a:lvl3pPr marL="912114" indent="0">
              <a:buNone/>
              <a:defRPr sz="1600"/>
            </a:lvl3pPr>
            <a:lvl4pPr marL="1368171" indent="0">
              <a:buNone/>
              <a:defRPr sz="1400"/>
            </a:lvl4pPr>
            <a:lvl5pPr marL="1824228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EFCF089-014B-46A9-9908-16E7E550F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2835" y="2057405"/>
            <a:ext cx="2133600" cy="5334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6057" indent="0">
              <a:buNone/>
              <a:defRPr sz="1800"/>
            </a:lvl2pPr>
            <a:lvl3pPr marL="912114" indent="0">
              <a:buNone/>
              <a:defRPr sz="1600"/>
            </a:lvl3pPr>
            <a:lvl4pPr marL="1368171" indent="0">
              <a:buNone/>
              <a:defRPr sz="1400"/>
            </a:lvl4pPr>
            <a:lvl5pPr marL="1824228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85AACB-758E-4856-8EA4-012281A1625F}"/>
              </a:ext>
            </a:extLst>
          </p:cNvPr>
          <p:cNvCxnSpPr>
            <a:cxnSpLocks/>
          </p:cNvCxnSpPr>
          <p:nvPr/>
        </p:nvCxnSpPr>
        <p:spPr>
          <a:xfrm>
            <a:off x="937286" y="2575565"/>
            <a:ext cx="21336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453852-4C5F-48E9-8C6F-45A3612DAB9C}"/>
              </a:ext>
            </a:extLst>
          </p:cNvPr>
          <p:cNvCxnSpPr>
            <a:cxnSpLocks/>
          </p:cNvCxnSpPr>
          <p:nvPr/>
        </p:nvCxnSpPr>
        <p:spPr>
          <a:xfrm>
            <a:off x="3657600" y="2590805"/>
            <a:ext cx="21336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0785E8-D2C5-4FB7-B11C-AF6D5967683D}"/>
              </a:ext>
            </a:extLst>
          </p:cNvPr>
          <p:cNvCxnSpPr>
            <a:cxnSpLocks/>
          </p:cNvCxnSpPr>
          <p:nvPr/>
        </p:nvCxnSpPr>
        <p:spPr>
          <a:xfrm>
            <a:off x="6400218" y="2590805"/>
            <a:ext cx="21336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847683-35C5-41DF-8CBB-1627042CDF8C}"/>
              </a:ext>
            </a:extLst>
          </p:cNvPr>
          <p:cNvCxnSpPr>
            <a:cxnSpLocks/>
          </p:cNvCxnSpPr>
          <p:nvPr/>
        </p:nvCxnSpPr>
        <p:spPr>
          <a:xfrm>
            <a:off x="9142835" y="2590805"/>
            <a:ext cx="2133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A61233E-F8A0-4BC1-BE85-ED8EFE7E32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7286" y="2667000"/>
            <a:ext cx="2133600" cy="1219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6057" indent="0">
              <a:buNone/>
              <a:defRPr sz="1800"/>
            </a:lvl2pPr>
            <a:lvl3pPr marL="912114" indent="0">
              <a:buNone/>
              <a:defRPr sz="1600"/>
            </a:lvl3pPr>
            <a:lvl4pPr marL="1368171" indent="0">
              <a:buNone/>
              <a:defRPr sz="1400"/>
            </a:lvl4pPr>
            <a:lvl5pPr marL="1824228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DEFE0F2-D6CB-4380-8BAE-D749667AC7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42519" y="2682236"/>
            <a:ext cx="2133600" cy="1219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6057" indent="0">
              <a:buNone/>
              <a:defRPr sz="1800"/>
            </a:lvl2pPr>
            <a:lvl3pPr marL="912114" indent="0">
              <a:buNone/>
              <a:defRPr sz="1600"/>
            </a:lvl3pPr>
            <a:lvl4pPr marL="1368171" indent="0">
              <a:buNone/>
              <a:defRPr sz="1400"/>
            </a:lvl4pPr>
            <a:lvl5pPr marL="1824228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10456AF-811E-42FD-B94B-D010AEC591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15617" y="2682236"/>
            <a:ext cx="2133600" cy="1219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6057" indent="0">
              <a:buNone/>
              <a:defRPr sz="1800"/>
            </a:lvl2pPr>
            <a:lvl3pPr marL="912114" indent="0">
              <a:buNone/>
              <a:defRPr sz="1600"/>
            </a:lvl3pPr>
            <a:lvl4pPr marL="1368171" indent="0">
              <a:buNone/>
              <a:defRPr sz="1400"/>
            </a:lvl4pPr>
            <a:lvl5pPr marL="1824228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C6E888C-CA46-4F52-987C-9A97E65748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2994" y="2682236"/>
            <a:ext cx="2133600" cy="1219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6057" indent="0">
              <a:buNone/>
              <a:defRPr sz="1800"/>
            </a:lvl2pPr>
            <a:lvl3pPr marL="912114" indent="0">
              <a:buNone/>
              <a:defRPr sz="1600"/>
            </a:lvl3pPr>
            <a:lvl4pPr marL="1368171" indent="0">
              <a:buNone/>
              <a:defRPr sz="1400"/>
            </a:lvl4pPr>
            <a:lvl5pPr marL="1824228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27D25F-5125-428C-9EA4-A7C8E46EE0C8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54FACAC6-2648-4617-A098-D071362C51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60E7E8A-5AAA-423C-9BE9-FFE9E7EADCFB}"/>
              </a:ext>
            </a:extLst>
          </p:cNvPr>
          <p:cNvCxnSpPr>
            <a:cxnSpLocks/>
          </p:cNvCxnSpPr>
          <p:nvPr userDrawn="1"/>
        </p:nvCxnSpPr>
        <p:spPr>
          <a:xfrm>
            <a:off x="937286" y="2575565"/>
            <a:ext cx="21336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D8A8B1C-C153-42C2-A5B5-0E2C037F14B3}"/>
              </a:ext>
            </a:extLst>
          </p:cNvPr>
          <p:cNvCxnSpPr>
            <a:cxnSpLocks/>
          </p:cNvCxnSpPr>
          <p:nvPr userDrawn="1"/>
        </p:nvCxnSpPr>
        <p:spPr>
          <a:xfrm>
            <a:off x="3657600" y="2590805"/>
            <a:ext cx="21336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0247C01-A277-4BF4-B061-0CC15B604DFF}"/>
              </a:ext>
            </a:extLst>
          </p:cNvPr>
          <p:cNvCxnSpPr>
            <a:cxnSpLocks/>
          </p:cNvCxnSpPr>
          <p:nvPr userDrawn="1"/>
        </p:nvCxnSpPr>
        <p:spPr>
          <a:xfrm>
            <a:off x="6400218" y="2590805"/>
            <a:ext cx="21336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2D537D7-C02E-46BF-9DED-24E170EF5362}"/>
              </a:ext>
            </a:extLst>
          </p:cNvPr>
          <p:cNvCxnSpPr>
            <a:cxnSpLocks/>
          </p:cNvCxnSpPr>
          <p:nvPr userDrawn="1"/>
        </p:nvCxnSpPr>
        <p:spPr>
          <a:xfrm>
            <a:off x="9142835" y="2590805"/>
            <a:ext cx="2133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303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62E50E-A03E-4E80-8337-5E06F44B0F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8886" y="1447797"/>
            <a:ext cx="3200400" cy="50292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1pPr>
            <a:lvl2pPr marL="456057" indent="0" algn="r">
              <a:buNone/>
              <a:defRPr sz="1200" b="0" i="1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8EDF7-E652-4BE0-A59F-88F56FB5B000}"/>
              </a:ext>
            </a:extLst>
          </p:cNvPr>
          <p:cNvCxnSpPr/>
          <p:nvPr/>
        </p:nvCxnSpPr>
        <p:spPr>
          <a:xfrm>
            <a:off x="442119" y="1447799"/>
            <a:ext cx="0" cy="502919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F988F1C-343B-47F5-B2CE-722D594AB181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1EE1034-37F4-429A-AB4C-CA467B237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C4961C2-1413-4584-BFC7-5D8BC0DEE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2119" y="1447799"/>
            <a:ext cx="7619997" cy="502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accent3"/>
                </a:solidFill>
              </a:defRPr>
            </a:lvl4pPr>
            <a:lvl5pPr marL="341313" indent="-115888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D9B935-0B83-4764-B06F-359A01C113FD}"/>
              </a:ext>
            </a:extLst>
          </p:cNvPr>
          <p:cNvCxnSpPr/>
          <p:nvPr userDrawn="1"/>
        </p:nvCxnSpPr>
        <p:spPr>
          <a:xfrm>
            <a:off x="442119" y="1447799"/>
            <a:ext cx="0" cy="502919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15FC420-22B1-4FBB-B1EA-B8FB875CC54F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287AAC3-3D4E-479F-A21A-2AB54EBFA0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53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62E50E-A03E-4E80-8337-5E06F44B0F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8886" y="1447797"/>
            <a:ext cx="3200400" cy="50292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0" i="0">
                <a:solidFill>
                  <a:schemeClr val="accent3"/>
                </a:solidFill>
                <a:latin typeface="+mj-lt"/>
              </a:defRPr>
            </a:lvl1pPr>
            <a:lvl2pPr marL="456057" indent="0" algn="r">
              <a:buNone/>
              <a:defRPr sz="1200" b="0" i="1">
                <a:solidFill>
                  <a:schemeClr val="accent3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8EDF7-E652-4BE0-A59F-88F56FB5B000}"/>
              </a:ext>
            </a:extLst>
          </p:cNvPr>
          <p:cNvCxnSpPr/>
          <p:nvPr/>
        </p:nvCxnSpPr>
        <p:spPr>
          <a:xfrm>
            <a:off x="442119" y="1447799"/>
            <a:ext cx="0" cy="5029199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41AC0DD-C082-4807-934C-C8F91145C442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0F34959-6E07-4E52-83FE-636F73691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2240B20-341E-4A51-A3F1-D66941813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2119" y="1447799"/>
            <a:ext cx="7619997" cy="502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accent3"/>
                </a:solidFill>
              </a:defRPr>
            </a:lvl4pPr>
            <a:lvl5pPr marL="341313" indent="-115888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A029E54-DC2D-42C5-9BD9-8C65267E503D}"/>
              </a:ext>
            </a:extLst>
          </p:cNvPr>
          <p:cNvCxnSpPr/>
          <p:nvPr userDrawn="1"/>
        </p:nvCxnSpPr>
        <p:spPr>
          <a:xfrm>
            <a:off x="442119" y="1447799"/>
            <a:ext cx="0" cy="5029199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1A530F0-663D-471D-B07A-EE8C7E9ABF86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606D398-A043-439C-9B72-728DE0CE6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91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62E50E-A03E-4E80-8337-5E06F44B0F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99519" y="1817253"/>
            <a:ext cx="7315200" cy="41148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0" i="0">
                <a:solidFill>
                  <a:schemeClr val="accent2"/>
                </a:solidFill>
                <a:latin typeface="+mn-lt"/>
              </a:defRPr>
            </a:lvl1pPr>
            <a:lvl2pPr marL="456057" indent="0" algn="r">
              <a:buNone/>
              <a:defRPr sz="1200" b="0" i="1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8EDF7-E652-4BE0-A59F-88F56FB5B000}"/>
              </a:ext>
            </a:extLst>
          </p:cNvPr>
          <p:cNvCxnSpPr>
            <a:cxnSpLocks/>
          </p:cNvCxnSpPr>
          <p:nvPr/>
        </p:nvCxnSpPr>
        <p:spPr>
          <a:xfrm>
            <a:off x="2118519" y="1817254"/>
            <a:ext cx="0" cy="4114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F988F1C-343B-47F5-B2CE-722D594AB181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1EE1034-37F4-429A-AB4C-CA467B237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744B55-2284-465D-B485-556A93C9CD78}"/>
              </a:ext>
            </a:extLst>
          </p:cNvPr>
          <p:cNvCxnSpPr>
            <a:cxnSpLocks/>
          </p:cNvCxnSpPr>
          <p:nvPr userDrawn="1"/>
        </p:nvCxnSpPr>
        <p:spPr>
          <a:xfrm>
            <a:off x="2118519" y="1817254"/>
            <a:ext cx="0" cy="4114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08BD584-9BE2-41B5-97C7-B25AC418093E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C17B33F-62E8-4631-8CDD-6489275E63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80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osal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3C11175-E70B-45EA-A1DA-D105C756DC1A}"/>
              </a:ext>
            </a:extLst>
          </p:cNvPr>
          <p:cNvSpPr/>
          <p:nvPr/>
        </p:nvSpPr>
        <p:spPr>
          <a:xfrm>
            <a:off x="1" y="0"/>
            <a:ext cx="3490119" cy="6858000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73000">
                <a:schemeClr val="bg1">
                  <a:lumMod val="10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C5C3DF-5763-49FA-9112-1AE939BB52E0}"/>
              </a:ext>
            </a:extLst>
          </p:cNvPr>
          <p:cNvSpPr/>
          <p:nvPr/>
        </p:nvSpPr>
        <p:spPr>
          <a:xfrm flipH="1">
            <a:off x="3413918" y="0"/>
            <a:ext cx="8747919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7ADD9DE4-36FA-4976-A7F6-37DC842302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204" y="4724400"/>
            <a:ext cx="2180513" cy="44989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0F558CA-89C1-4347-A929-0624374B8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9719" y="364618"/>
            <a:ext cx="6858000" cy="1752600"/>
          </a:xfrm>
          <a:prstGeom prst="rect">
            <a:avLst/>
          </a:prstGeom>
        </p:spPr>
        <p:txBody>
          <a:bodyPr anchor="b" anchorCtr="0"/>
          <a:lstStyle>
            <a:lvl1pPr algn="l">
              <a:defRPr sz="279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57B1457-7455-4D82-91B7-6B556A429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9719" y="2120392"/>
            <a:ext cx="68580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5">
                <a:solidFill>
                  <a:schemeClr val="bg1"/>
                </a:solidFill>
              </a:defRPr>
            </a:lvl1pPr>
            <a:lvl2pPr marL="456057" indent="0" algn="ctr">
              <a:buNone/>
              <a:defRPr/>
            </a:lvl2pPr>
            <a:lvl3pPr marL="912114" indent="0" algn="ctr">
              <a:buNone/>
              <a:defRPr/>
            </a:lvl3pPr>
            <a:lvl4pPr marL="1368171" indent="0" algn="ctr">
              <a:buNone/>
              <a:defRPr/>
            </a:lvl4pPr>
            <a:lvl5pPr marL="1824228" indent="0" algn="ctr">
              <a:buNone/>
              <a:defRPr/>
            </a:lvl5pPr>
            <a:lvl6pPr marL="2280285" indent="0" algn="ctr">
              <a:buNone/>
              <a:defRPr/>
            </a:lvl6pPr>
            <a:lvl7pPr marL="2736342" indent="0" algn="ctr">
              <a:buNone/>
              <a:defRPr/>
            </a:lvl7pPr>
            <a:lvl8pPr marL="3192399" indent="0" algn="ctr">
              <a:buNone/>
              <a:defRPr/>
            </a:lvl8pPr>
            <a:lvl9pPr marL="364845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009D3-64F7-44CA-8CE6-A7FF4CE8BE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0514" y="4724400"/>
            <a:ext cx="3475944" cy="160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F060D23-868D-4182-BA96-42C21ABCD3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85919" y="4710543"/>
            <a:ext cx="3004456" cy="1614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9F4B32-BF30-4CB3-8E8C-58DFA2CCD38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2119" y="1317118"/>
            <a:ext cx="2529681" cy="160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98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62E50E-A03E-4E80-8337-5E06F44B0F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99519" y="1817253"/>
            <a:ext cx="7315200" cy="41148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0" i="0">
                <a:solidFill>
                  <a:schemeClr val="accent3"/>
                </a:solidFill>
                <a:latin typeface="+mn-lt"/>
              </a:defRPr>
            </a:lvl1pPr>
            <a:lvl2pPr marL="456057" indent="0" algn="r">
              <a:buNone/>
              <a:defRPr sz="1200" b="0" i="1">
                <a:solidFill>
                  <a:schemeClr val="accent3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8EDF7-E652-4BE0-A59F-88F56FB5B000}"/>
              </a:ext>
            </a:extLst>
          </p:cNvPr>
          <p:cNvCxnSpPr>
            <a:cxnSpLocks/>
          </p:cNvCxnSpPr>
          <p:nvPr/>
        </p:nvCxnSpPr>
        <p:spPr>
          <a:xfrm>
            <a:off x="2118519" y="1817254"/>
            <a:ext cx="0" cy="411480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F988F1C-343B-47F5-B2CE-722D594AB181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1EE1034-37F4-429A-AB4C-CA467B237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A61E9E-F726-4D43-830F-7EFA6FBD6B48}"/>
              </a:ext>
            </a:extLst>
          </p:cNvPr>
          <p:cNvCxnSpPr>
            <a:cxnSpLocks/>
          </p:cNvCxnSpPr>
          <p:nvPr userDrawn="1"/>
        </p:nvCxnSpPr>
        <p:spPr>
          <a:xfrm>
            <a:off x="2118519" y="1817254"/>
            <a:ext cx="0" cy="411480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90E4F18-DBB4-47E7-9359-CE86369A9DE7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A54ED7-ABD2-4B1E-8095-19FD60090B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86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62E50E-A03E-4E80-8337-5E06F44B0F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99519" y="1817253"/>
            <a:ext cx="7315200" cy="41148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0" i="0">
                <a:solidFill>
                  <a:schemeClr val="accent4"/>
                </a:solidFill>
                <a:latin typeface="+mn-lt"/>
              </a:defRPr>
            </a:lvl1pPr>
            <a:lvl2pPr marL="456057" indent="0" algn="r">
              <a:buNone/>
              <a:defRPr sz="1200" b="0" i="1">
                <a:solidFill>
                  <a:schemeClr val="accent4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8EDF7-E652-4BE0-A59F-88F56FB5B000}"/>
              </a:ext>
            </a:extLst>
          </p:cNvPr>
          <p:cNvCxnSpPr>
            <a:cxnSpLocks/>
          </p:cNvCxnSpPr>
          <p:nvPr/>
        </p:nvCxnSpPr>
        <p:spPr>
          <a:xfrm>
            <a:off x="2118519" y="1817254"/>
            <a:ext cx="0" cy="41148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F988F1C-343B-47F5-B2CE-722D594AB181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1EE1034-37F4-429A-AB4C-CA467B237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FC08B1-BD50-4F48-B6EE-B8C3E18B8169}"/>
              </a:ext>
            </a:extLst>
          </p:cNvPr>
          <p:cNvCxnSpPr>
            <a:cxnSpLocks/>
          </p:cNvCxnSpPr>
          <p:nvPr userDrawn="1"/>
        </p:nvCxnSpPr>
        <p:spPr>
          <a:xfrm>
            <a:off x="2118519" y="1817254"/>
            <a:ext cx="0" cy="41148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E5073A6-F1F4-4ACB-968E-B2CF6959C3E4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6B9B767-47EC-4F19-82FD-76A443A904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98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No tex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6E5937D-E79D-4502-AA15-69830269D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92875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00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fld id="{B341343A-A8E4-4F1A-9438-B617A28E2A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30C274-FA27-4F87-91EE-9A2AFF8912DD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A1EF81E-6EC3-4365-9073-7FEF40FAA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070BB6-0F28-4704-AC90-5D03A3257678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735B5C5-8D2D-47C0-ABA8-F17B83F77F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30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58B53C18-C408-45B4-BB29-2D3FFDDB0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320" y="152401"/>
            <a:ext cx="1560287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7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48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No texture No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6E5937D-E79D-4502-AA15-69830269D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7776" y="6492875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00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fld id="{B341343A-A8E4-4F1A-9438-B617A28E2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40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No texture No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6E5937D-E79D-4502-AA15-69830269D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7776" y="6492875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00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fld id="{B341343A-A8E4-4F1A-9438-B617A28E2A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CFD6D636-028D-4ADA-8732-93FAB70BEF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0919" y="6554351"/>
            <a:ext cx="1173732" cy="242171"/>
          </a:xfrm>
          <a:prstGeom prst="rect">
            <a:avLst/>
          </a:prstGeom>
        </p:spPr>
      </p:pic>
      <p:pic>
        <p:nvPicPr>
          <p:cNvPr id="4" name="Picture 12">
            <a:extLst>
              <a:ext uri="{FF2B5EF4-FFF2-40B4-BE49-F238E27FC236}">
                <a16:creationId xmlns:a16="http://schemas.microsoft.com/office/drawing/2014/main" id="{58635030-822C-4132-8508-9ABBCC2AD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0919" y="6554351"/>
            <a:ext cx="1173732" cy="24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57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only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F03697-1F23-4D08-8F0F-846499A58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07" y="1390650"/>
            <a:ext cx="5375912" cy="50863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100"/>
              </a:spcBef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2pPr>
            <a:lvl3pPr marL="0" indent="0">
              <a:lnSpc>
                <a:spcPct val="110000"/>
              </a:lnSpc>
              <a:spcBef>
                <a:spcPts val="100"/>
              </a:spcBef>
              <a:buFontTx/>
              <a:buNone/>
              <a:defRPr sz="1600" b="1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spcBef>
                <a:spcPts val="100"/>
              </a:spcBef>
              <a:buNone/>
              <a:defRPr sz="13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341313" indent="-111125">
              <a:lnSpc>
                <a:spcPct val="110000"/>
              </a:lnSpc>
              <a:spcBef>
                <a:spcPts val="1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3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E0D799D-1AD2-4AC1-95B7-B71AEB45F8F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6529" y="4333874"/>
            <a:ext cx="5202724" cy="2133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10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285750" indent="-173038">
              <a:lnSpc>
                <a:spcPct val="110000"/>
              </a:lnSpc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2pPr>
            <a:lvl3pPr marL="0" indent="0">
              <a:lnSpc>
                <a:spcPct val="110000"/>
              </a:lnSpc>
              <a:spcBef>
                <a:spcPts val="100"/>
              </a:spcBef>
              <a:buFontTx/>
              <a:buNone/>
              <a:defRPr sz="1400" b="1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spcBef>
                <a:spcPts val="100"/>
              </a:spcBef>
              <a:buNone/>
              <a:defRPr sz="13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341313" indent="-111125">
              <a:lnSpc>
                <a:spcPct val="110000"/>
              </a:lnSpc>
              <a:spcBef>
                <a:spcPts val="1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3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B0A70C1-B365-43C3-B017-4585BF3DDB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56529" y="1390649"/>
            <a:ext cx="5163984" cy="2657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D5DD65-F315-4E57-B398-5D8CC82A5581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1BD4612-86F3-4477-9803-91E6F6D05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F783C3E-8E83-4B85-9F19-E96BC9E2C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09" y="170872"/>
            <a:ext cx="1116711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5F4E60CE-197A-44E8-996B-052003DF94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5005" y="494722"/>
            <a:ext cx="11167109" cy="533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C9F356-0B64-4CBA-93D2-1B74E0BDA2FD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5CC24AB-942E-449E-9F48-FDE25BD498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72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009" y="2297111"/>
            <a:ext cx="5071110" cy="4103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0" indent="0">
              <a:lnSpc>
                <a:spcPct val="110000"/>
              </a:lnSpc>
              <a:buFontTx/>
              <a:buNone/>
              <a:defRPr sz="1800" b="1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buNone/>
              <a:defRPr sz="1600" b="1">
                <a:solidFill>
                  <a:schemeClr val="accent3"/>
                </a:solidFill>
              </a:defRPr>
            </a:lvl4pPr>
            <a:lvl5pPr marL="341313" indent="-111125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62E50E-A03E-4E80-8337-5E06F44B0F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3763" y="1438271"/>
            <a:ext cx="4876800" cy="6858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accent2"/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8EDF7-E652-4BE0-A59F-88F56FB5B000}"/>
              </a:ext>
            </a:extLst>
          </p:cNvPr>
          <p:cNvCxnSpPr>
            <a:cxnSpLocks/>
          </p:cNvCxnSpPr>
          <p:nvPr/>
        </p:nvCxnSpPr>
        <p:spPr>
          <a:xfrm>
            <a:off x="705009" y="1438271"/>
            <a:ext cx="0" cy="6858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96BCA77-B238-420B-A6B9-12B39C9A670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91409" y="2297111"/>
            <a:ext cx="5071110" cy="4103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0" indent="0">
              <a:lnSpc>
                <a:spcPct val="110000"/>
              </a:lnSpc>
              <a:buFontTx/>
              <a:buNone/>
              <a:defRPr sz="1800" b="1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buNone/>
              <a:defRPr sz="1600" b="1">
                <a:solidFill>
                  <a:schemeClr val="accent3"/>
                </a:solidFill>
              </a:defRPr>
            </a:lvl4pPr>
            <a:lvl5pPr marL="341313" indent="-111125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8ECBB4DB-A025-4FC3-948F-3740795D022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80163" y="1438271"/>
            <a:ext cx="4876800" cy="6858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accent2"/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9B0E3D-252B-4EBE-9B1F-BEF8475FA38A}"/>
              </a:ext>
            </a:extLst>
          </p:cNvPr>
          <p:cNvCxnSpPr>
            <a:cxnSpLocks/>
          </p:cNvCxnSpPr>
          <p:nvPr/>
        </p:nvCxnSpPr>
        <p:spPr>
          <a:xfrm>
            <a:off x="6191409" y="1438271"/>
            <a:ext cx="0" cy="6858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B9E39E2-ED8C-4B29-A6C7-FAB751C7596D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01BABC7-849A-4723-A443-23F72B10E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2CD2FF-BFEF-4703-A4DF-82CFF4740F90}"/>
              </a:ext>
            </a:extLst>
          </p:cNvPr>
          <p:cNvCxnSpPr>
            <a:cxnSpLocks/>
          </p:cNvCxnSpPr>
          <p:nvPr userDrawn="1"/>
        </p:nvCxnSpPr>
        <p:spPr>
          <a:xfrm>
            <a:off x="705009" y="1438271"/>
            <a:ext cx="0" cy="6858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7F2C4D6-4459-4D6D-BE67-96D7D1C65792}"/>
              </a:ext>
            </a:extLst>
          </p:cNvPr>
          <p:cNvCxnSpPr>
            <a:cxnSpLocks/>
          </p:cNvCxnSpPr>
          <p:nvPr userDrawn="1"/>
        </p:nvCxnSpPr>
        <p:spPr>
          <a:xfrm>
            <a:off x="6191409" y="1438271"/>
            <a:ext cx="0" cy="6858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A83DD8F-C10F-4993-81A7-821447598F78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995C366-5A32-4112-9773-EFC739381D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62E50E-A03E-4E80-8337-5E06F44B0F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3763" y="1438271"/>
            <a:ext cx="4876800" cy="6858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accent2"/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8EDF7-E652-4BE0-A59F-88F56FB5B000}"/>
              </a:ext>
            </a:extLst>
          </p:cNvPr>
          <p:cNvCxnSpPr>
            <a:cxnSpLocks/>
          </p:cNvCxnSpPr>
          <p:nvPr/>
        </p:nvCxnSpPr>
        <p:spPr>
          <a:xfrm>
            <a:off x="705009" y="1438271"/>
            <a:ext cx="0" cy="68580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8ECBB4DB-A025-4FC3-948F-3740795D022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80163" y="1438271"/>
            <a:ext cx="4876800" cy="6858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accent2"/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9B0E3D-252B-4EBE-9B1F-BEF8475FA38A}"/>
              </a:ext>
            </a:extLst>
          </p:cNvPr>
          <p:cNvCxnSpPr>
            <a:cxnSpLocks/>
          </p:cNvCxnSpPr>
          <p:nvPr/>
        </p:nvCxnSpPr>
        <p:spPr>
          <a:xfrm>
            <a:off x="6191409" y="1438271"/>
            <a:ext cx="0" cy="68580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41CB8BE-7367-415C-A33C-CB1CF105EAFF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9177F42-2238-41E7-8200-E6D98A9A4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108740A-4B40-4F21-9132-30DB06BD5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09" y="2297111"/>
            <a:ext cx="5071110" cy="4103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0" indent="0">
              <a:lnSpc>
                <a:spcPct val="110000"/>
              </a:lnSpc>
              <a:buFontTx/>
              <a:buNone/>
              <a:defRPr sz="1800" b="1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buNone/>
              <a:defRPr sz="1600" b="1">
                <a:solidFill>
                  <a:schemeClr val="accent3"/>
                </a:solidFill>
              </a:defRPr>
            </a:lvl4pPr>
            <a:lvl5pPr marL="341313" indent="-111125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E958F0D-7968-41AC-A792-AAA8564B9DD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91409" y="2297111"/>
            <a:ext cx="5071110" cy="4103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0" indent="0">
              <a:lnSpc>
                <a:spcPct val="110000"/>
              </a:lnSpc>
              <a:buFontTx/>
              <a:buNone/>
              <a:defRPr sz="1800" b="1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buNone/>
              <a:defRPr sz="1600" b="1">
                <a:solidFill>
                  <a:schemeClr val="accent3"/>
                </a:solidFill>
              </a:defRPr>
            </a:lvl4pPr>
            <a:lvl5pPr marL="341313" indent="-111125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C696EA-E907-4F71-84E8-6E57D1FC08DC}"/>
              </a:ext>
            </a:extLst>
          </p:cNvPr>
          <p:cNvCxnSpPr>
            <a:cxnSpLocks/>
          </p:cNvCxnSpPr>
          <p:nvPr userDrawn="1"/>
        </p:nvCxnSpPr>
        <p:spPr>
          <a:xfrm>
            <a:off x="705009" y="1438271"/>
            <a:ext cx="0" cy="68580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1569D53-3A07-4E4F-9DDD-FB3621B86CD0}"/>
              </a:ext>
            </a:extLst>
          </p:cNvPr>
          <p:cNvCxnSpPr>
            <a:cxnSpLocks/>
          </p:cNvCxnSpPr>
          <p:nvPr userDrawn="1"/>
        </p:nvCxnSpPr>
        <p:spPr>
          <a:xfrm>
            <a:off x="6191409" y="1438271"/>
            <a:ext cx="0" cy="68580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0E10631-428B-4D6C-9F50-1CEB99608FBB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4EB4CBA9-6A99-434B-BB27-AE3E0FCBE0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05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3C11175-E70B-45EA-A1DA-D105C756DC1A}"/>
              </a:ext>
            </a:extLst>
          </p:cNvPr>
          <p:cNvSpPr/>
          <p:nvPr/>
        </p:nvSpPr>
        <p:spPr>
          <a:xfrm>
            <a:off x="1" y="0"/>
            <a:ext cx="3490119" cy="6858000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73000">
                <a:schemeClr val="bg1">
                  <a:lumMod val="10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C5C3DF-5763-49FA-9112-1AE939BB52E0}"/>
              </a:ext>
            </a:extLst>
          </p:cNvPr>
          <p:cNvSpPr/>
          <p:nvPr/>
        </p:nvSpPr>
        <p:spPr>
          <a:xfrm flipH="1">
            <a:off x="3413918" y="0"/>
            <a:ext cx="8747919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7ADD9DE4-36FA-4976-A7F6-37DC842302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738" y="3224929"/>
            <a:ext cx="2713913" cy="55994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0F558CA-89C1-4347-A929-0624374B8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9857" y="1857122"/>
            <a:ext cx="6889262" cy="1752600"/>
          </a:xfrm>
          <a:prstGeom prst="rect">
            <a:avLst/>
          </a:prstGeom>
        </p:spPr>
        <p:txBody>
          <a:bodyPr anchor="b" anchorCtr="0"/>
          <a:lstStyle>
            <a:lvl1pPr algn="l">
              <a:defRPr sz="279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57B1457-7455-4D82-91B7-6B556A429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9857" y="3612896"/>
            <a:ext cx="6889262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5">
                <a:solidFill>
                  <a:schemeClr val="bg1"/>
                </a:solidFill>
              </a:defRPr>
            </a:lvl1pPr>
            <a:lvl2pPr marL="456057" indent="0" algn="ctr">
              <a:buNone/>
              <a:defRPr/>
            </a:lvl2pPr>
            <a:lvl3pPr marL="912114" indent="0" algn="ctr">
              <a:buNone/>
              <a:defRPr/>
            </a:lvl3pPr>
            <a:lvl4pPr marL="1368171" indent="0" algn="ctr">
              <a:buNone/>
              <a:defRPr/>
            </a:lvl4pPr>
            <a:lvl5pPr marL="1824228" indent="0" algn="ctr">
              <a:buNone/>
              <a:defRPr/>
            </a:lvl5pPr>
            <a:lvl6pPr marL="2280285" indent="0" algn="ctr">
              <a:buNone/>
              <a:defRPr/>
            </a:lvl6pPr>
            <a:lvl7pPr marL="2736342" indent="0" algn="ctr">
              <a:buNone/>
              <a:defRPr/>
            </a:lvl7pPr>
            <a:lvl8pPr marL="3192399" indent="0" algn="ctr">
              <a:buNone/>
              <a:defRPr/>
            </a:lvl8pPr>
            <a:lvl9pPr marL="364845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8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62E50E-A03E-4E80-8337-5E06F44B0F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3763" y="1438271"/>
            <a:ext cx="4876800" cy="6858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accent3"/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8EDF7-E652-4BE0-A59F-88F56FB5B000}"/>
              </a:ext>
            </a:extLst>
          </p:cNvPr>
          <p:cNvCxnSpPr>
            <a:cxnSpLocks/>
          </p:cNvCxnSpPr>
          <p:nvPr/>
        </p:nvCxnSpPr>
        <p:spPr>
          <a:xfrm>
            <a:off x="705009" y="1438271"/>
            <a:ext cx="0" cy="68580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8ECBB4DB-A025-4FC3-948F-3740795D022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80163" y="1438271"/>
            <a:ext cx="4876800" cy="6858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accent3"/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9B0E3D-252B-4EBE-9B1F-BEF8475FA38A}"/>
              </a:ext>
            </a:extLst>
          </p:cNvPr>
          <p:cNvCxnSpPr>
            <a:cxnSpLocks/>
          </p:cNvCxnSpPr>
          <p:nvPr/>
        </p:nvCxnSpPr>
        <p:spPr>
          <a:xfrm>
            <a:off x="6191409" y="1438271"/>
            <a:ext cx="0" cy="68580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BC46390-2992-4429-9803-A82CAA2020BF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C31F156-FCD6-4C2A-93C8-4916606B7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A44EDD4-4A7A-4B89-B87C-993E16323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09" y="2297111"/>
            <a:ext cx="5071110" cy="4103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0" indent="0">
              <a:lnSpc>
                <a:spcPct val="110000"/>
              </a:lnSpc>
              <a:buFontTx/>
              <a:buNone/>
              <a:defRPr sz="1800" b="1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buNone/>
              <a:defRPr sz="1600" b="1">
                <a:solidFill>
                  <a:schemeClr val="accent3"/>
                </a:solidFill>
              </a:defRPr>
            </a:lvl4pPr>
            <a:lvl5pPr marL="341313" indent="-111125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54FBBFF-6B3E-46C8-A472-7AE39E38A29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91409" y="2297111"/>
            <a:ext cx="5071110" cy="4103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0" indent="0">
              <a:lnSpc>
                <a:spcPct val="110000"/>
              </a:lnSpc>
              <a:buFontTx/>
              <a:buNone/>
              <a:defRPr sz="1800" b="1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buNone/>
              <a:defRPr sz="1600" b="1">
                <a:solidFill>
                  <a:schemeClr val="accent3"/>
                </a:solidFill>
              </a:defRPr>
            </a:lvl4pPr>
            <a:lvl5pPr marL="341313" indent="-111125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FBE4876-9F38-4EC6-BA91-77973B27E6C3}"/>
              </a:ext>
            </a:extLst>
          </p:cNvPr>
          <p:cNvCxnSpPr>
            <a:cxnSpLocks/>
          </p:cNvCxnSpPr>
          <p:nvPr userDrawn="1"/>
        </p:nvCxnSpPr>
        <p:spPr>
          <a:xfrm>
            <a:off x="705009" y="1438271"/>
            <a:ext cx="0" cy="68580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F5FBAC-AAB9-4219-A4DD-6CF28265314F}"/>
              </a:ext>
            </a:extLst>
          </p:cNvPr>
          <p:cNvCxnSpPr>
            <a:cxnSpLocks/>
          </p:cNvCxnSpPr>
          <p:nvPr userDrawn="1"/>
        </p:nvCxnSpPr>
        <p:spPr>
          <a:xfrm>
            <a:off x="6191409" y="1438271"/>
            <a:ext cx="0" cy="68580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D64ADEF-D778-4E40-84DA-7814AEEFF9DA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23FAA41B-87D8-436F-AC6E-D04ED1CDAB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19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632" y="2047372"/>
            <a:ext cx="7642666" cy="842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228600" indent="-1143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1800" b="1">
                <a:solidFill>
                  <a:schemeClr val="accent1"/>
                </a:solidFill>
              </a:defRPr>
            </a:lvl3pPr>
            <a:lvl4pPr marL="0" indent="0">
              <a:lnSpc>
                <a:spcPct val="110000"/>
              </a:lnSpc>
              <a:buNone/>
              <a:defRPr sz="1600" b="1">
                <a:solidFill>
                  <a:schemeClr val="accent3"/>
                </a:solidFill>
              </a:defRPr>
            </a:lvl4pPr>
            <a:lvl5pPr marL="57150" indent="0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None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62E50E-A03E-4E80-8337-5E06F44B0F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66119" y="1513971"/>
            <a:ext cx="7647179" cy="533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accent2"/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8EDF7-E652-4BE0-A59F-88F56FB5B000}"/>
              </a:ext>
            </a:extLst>
          </p:cNvPr>
          <p:cNvCxnSpPr>
            <a:cxnSpLocks/>
          </p:cNvCxnSpPr>
          <p:nvPr/>
        </p:nvCxnSpPr>
        <p:spPr>
          <a:xfrm>
            <a:off x="1777365" y="1513970"/>
            <a:ext cx="0" cy="137578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B9E39E2-ED8C-4B29-A6C7-FAB751C7596D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01BABC7-849A-4723-A443-23F72B10E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ABD1AA4-9B5E-4C22-8915-9863D339FA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970632" y="3696568"/>
            <a:ext cx="7642666" cy="842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228600" indent="-1143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1800" b="1">
                <a:solidFill>
                  <a:schemeClr val="accent1"/>
                </a:solidFill>
              </a:defRPr>
            </a:lvl3pPr>
            <a:lvl4pPr marL="0" indent="0">
              <a:lnSpc>
                <a:spcPct val="110000"/>
              </a:lnSpc>
              <a:buNone/>
              <a:defRPr sz="1600" b="1">
                <a:solidFill>
                  <a:schemeClr val="accent3"/>
                </a:solidFill>
              </a:defRPr>
            </a:lvl4pPr>
            <a:lvl5pPr marL="57150" indent="0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None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092E7BAA-ADF8-4920-AF47-DF720403A01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966119" y="3163167"/>
            <a:ext cx="7647179" cy="533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accent2"/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068B86-3426-40C7-8467-894EAEDAEF88}"/>
              </a:ext>
            </a:extLst>
          </p:cNvPr>
          <p:cNvCxnSpPr>
            <a:cxnSpLocks/>
          </p:cNvCxnSpPr>
          <p:nvPr/>
        </p:nvCxnSpPr>
        <p:spPr>
          <a:xfrm>
            <a:off x="1777365" y="3163166"/>
            <a:ext cx="0" cy="137578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24C59DA-34DD-4A41-8560-80825542F32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970632" y="5329816"/>
            <a:ext cx="7642666" cy="842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228600" indent="-1143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1800" b="1">
                <a:solidFill>
                  <a:schemeClr val="accent1"/>
                </a:solidFill>
              </a:defRPr>
            </a:lvl3pPr>
            <a:lvl4pPr marL="0" indent="0">
              <a:lnSpc>
                <a:spcPct val="110000"/>
              </a:lnSpc>
              <a:buNone/>
              <a:defRPr sz="1600" b="1">
                <a:solidFill>
                  <a:schemeClr val="accent3"/>
                </a:solidFill>
              </a:defRPr>
            </a:lvl4pPr>
            <a:lvl5pPr marL="57150" indent="0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None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A1BC7FE2-160E-45ED-AAD5-5190E6B6AA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66119" y="4796415"/>
            <a:ext cx="7647179" cy="533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accent2"/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C631DE-3227-4280-B73D-83D9760CF326}"/>
              </a:ext>
            </a:extLst>
          </p:cNvPr>
          <p:cNvCxnSpPr>
            <a:cxnSpLocks/>
          </p:cNvCxnSpPr>
          <p:nvPr/>
        </p:nvCxnSpPr>
        <p:spPr>
          <a:xfrm>
            <a:off x="1777365" y="4796414"/>
            <a:ext cx="0" cy="137578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B0AE81-76F6-44B3-891F-833061834886}"/>
              </a:ext>
            </a:extLst>
          </p:cNvPr>
          <p:cNvCxnSpPr>
            <a:cxnSpLocks/>
          </p:cNvCxnSpPr>
          <p:nvPr userDrawn="1"/>
        </p:nvCxnSpPr>
        <p:spPr>
          <a:xfrm>
            <a:off x="1777365" y="1513970"/>
            <a:ext cx="0" cy="137578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0886DC9-31FD-4A22-A238-38A0DD96A938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A2507D-00EA-448E-8308-D40FD70397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7730BF1-A2F4-49DF-BBDA-7FD66B6B5020}"/>
              </a:ext>
            </a:extLst>
          </p:cNvPr>
          <p:cNvCxnSpPr>
            <a:cxnSpLocks/>
          </p:cNvCxnSpPr>
          <p:nvPr userDrawn="1"/>
        </p:nvCxnSpPr>
        <p:spPr>
          <a:xfrm>
            <a:off x="1777365" y="3163166"/>
            <a:ext cx="0" cy="137578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F947EB7-1F4B-43CB-9413-A719E2D54BA0}"/>
              </a:ext>
            </a:extLst>
          </p:cNvPr>
          <p:cNvCxnSpPr>
            <a:cxnSpLocks/>
          </p:cNvCxnSpPr>
          <p:nvPr userDrawn="1"/>
        </p:nvCxnSpPr>
        <p:spPr>
          <a:xfrm>
            <a:off x="1777365" y="4796414"/>
            <a:ext cx="0" cy="137578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76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632" y="2047372"/>
            <a:ext cx="7642666" cy="842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228600" indent="-1143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1800" b="1">
                <a:solidFill>
                  <a:schemeClr val="accent1"/>
                </a:solidFill>
              </a:defRPr>
            </a:lvl3pPr>
            <a:lvl4pPr marL="0" indent="0">
              <a:lnSpc>
                <a:spcPct val="110000"/>
              </a:lnSpc>
              <a:buNone/>
              <a:defRPr sz="1600" b="1">
                <a:solidFill>
                  <a:schemeClr val="accent3"/>
                </a:solidFill>
              </a:defRPr>
            </a:lvl4pPr>
            <a:lvl5pPr marL="57150" indent="0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None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62E50E-A03E-4E80-8337-5E06F44B0F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66119" y="1513971"/>
            <a:ext cx="7647179" cy="533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accent2"/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8EDF7-E652-4BE0-A59F-88F56FB5B000}"/>
              </a:ext>
            </a:extLst>
          </p:cNvPr>
          <p:cNvCxnSpPr>
            <a:cxnSpLocks/>
          </p:cNvCxnSpPr>
          <p:nvPr/>
        </p:nvCxnSpPr>
        <p:spPr>
          <a:xfrm>
            <a:off x="1777365" y="1513970"/>
            <a:ext cx="0" cy="1375785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B9E39E2-ED8C-4B29-A6C7-FAB751C7596D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01BABC7-849A-4723-A443-23F72B10E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ABD1AA4-9B5E-4C22-8915-9863D339FA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970632" y="3696568"/>
            <a:ext cx="7642666" cy="842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228600" indent="-1143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1800" b="1">
                <a:solidFill>
                  <a:schemeClr val="accent1"/>
                </a:solidFill>
              </a:defRPr>
            </a:lvl3pPr>
            <a:lvl4pPr marL="0" indent="0">
              <a:lnSpc>
                <a:spcPct val="110000"/>
              </a:lnSpc>
              <a:buNone/>
              <a:defRPr sz="1600" b="1">
                <a:solidFill>
                  <a:schemeClr val="accent3"/>
                </a:solidFill>
              </a:defRPr>
            </a:lvl4pPr>
            <a:lvl5pPr marL="57150" indent="0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None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092E7BAA-ADF8-4920-AF47-DF720403A01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966119" y="3163167"/>
            <a:ext cx="7647179" cy="533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accent2"/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068B86-3426-40C7-8467-894EAEDAEF88}"/>
              </a:ext>
            </a:extLst>
          </p:cNvPr>
          <p:cNvCxnSpPr>
            <a:cxnSpLocks/>
          </p:cNvCxnSpPr>
          <p:nvPr/>
        </p:nvCxnSpPr>
        <p:spPr>
          <a:xfrm>
            <a:off x="1777365" y="3163166"/>
            <a:ext cx="0" cy="1375785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24C59DA-34DD-4A41-8560-80825542F32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970632" y="5329816"/>
            <a:ext cx="7642666" cy="842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228600" indent="-1143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1800" b="1">
                <a:solidFill>
                  <a:schemeClr val="accent1"/>
                </a:solidFill>
              </a:defRPr>
            </a:lvl3pPr>
            <a:lvl4pPr marL="0" indent="0">
              <a:lnSpc>
                <a:spcPct val="110000"/>
              </a:lnSpc>
              <a:buNone/>
              <a:defRPr sz="1600" b="1">
                <a:solidFill>
                  <a:schemeClr val="accent3"/>
                </a:solidFill>
              </a:defRPr>
            </a:lvl4pPr>
            <a:lvl5pPr marL="57150" indent="0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None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A1BC7FE2-160E-45ED-AAD5-5190E6B6AA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66119" y="4796415"/>
            <a:ext cx="7647179" cy="533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accent2"/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C631DE-3227-4280-B73D-83D9760CF326}"/>
              </a:ext>
            </a:extLst>
          </p:cNvPr>
          <p:cNvCxnSpPr>
            <a:cxnSpLocks/>
          </p:cNvCxnSpPr>
          <p:nvPr/>
        </p:nvCxnSpPr>
        <p:spPr>
          <a:xfrm>
            <a:off x="1777365" y="4796414"/>
            <a:ext cx="0" cy="1375785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D68304-9B55-4F1C-8204-D345EAFC9DF5}"/>
              </a:ext>
            </a:extLst>
          </p:cNvPr>
          <p:cNvCxnSpPr>
            <a:cxnSpLocks/>
          </p:cNvCxnSpPr>
          <p:nvPr userDrawn="1"/>
        </p:nvCxnSpPr>
        <p:spPr>
          <a:xfrm>
            <a:off x="1777365" y="1513970"/>
            <a:ext cx="0" cy="1375785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598AF88-8BFF-4CA7-9511-4BEB3134CF9C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DEF038F-CCAC-4B89-A289-2FF0FD5D1C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FBCBFD6-B81A-41D5-B987-C326CDEEA461}"/>
              </a:ext>
            </a:extLst>
          </p:cNvPr>
          <p:cNvCxnSpPr>
            <a:cxnSpLocks/>
          </p:cNvCxnSpPr>
          <p:nvPr userDrawn="1"/>
        </p:nvCxnSpPr>
        <p:spPr>
          <a:xfrm>
            <a:off x="1777365" y="3163166"/>
            <a:ext cx="0" cy="1375785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29B034-8CF9-4C94-AC52-BA7E4F7F1004}"/>
              </a:ext>
            </a:extLst>
          </p:cNvPr>
          <p:cNvCxnSpPr>
            <a:cxnSpLocks/>
          </p:cNvCxnSpPr>
          <p:nvPr userDrawn="1"/>
        </p:nvCxnSpPr>
        <p:spPr>
          <a:xfrm>
            <a:off x="1777365" y="4796414"/>
            <a:ext cx="0" cy="1375785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981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632" y="2047372"/>
            <a:ext cx="7642666" cy="842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228600" indent="-1143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1800" b="1">
                <a:solidFill>
                  <a:schemeClr val="accent1"/>
                </a:solidFill>
              </a:defRPr>
            </a:lvl3pPr>
            <a:lvl4pPr marL="0" indent="0">
              <a:lnSpc>
                <a:spcPct val="110000"/>
              </a:lnSpc>
              <a:buNone/>
              <a:defRPr sz="1600" b="1">
                <a:solidFill>
                  <a:schemeClr val="accent3"/>
                </a:solidFill>
              </a:defRPr>
            </a:lvl4pPr>
            <a:lvl5pPr marL="57150" indent="0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None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62E50E-A03E-4E80-8337-5E06F44B0F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66119" y="1513971"/>
            <a:ext cx="7647179" cy="533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accent3"/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8EDF7-E652-4BE0-A59F-88F56FB5B000}"/>
              </a:ext>
            </a:extLst>
          </p:cNvPr>
          <p:cNvCxnSpPr>
            <a:cxnSpLocks/>
          </p:cNvCxnSpPr>
          <p:nvPr/>
        </p:nvCxnSpPr>
        <p:spPr>
          <a:xfrm>
            <a:off x="1777365" y="1513970"/>
            <a:ext cx="0" cy="1375785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B9E39E2-ED8C-4B29-A6C7-FAB751C7596D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01BABC7-849A-4723-A443-23F72B10E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ABD1AA4-9B5E-4C22-8915-9863D339FA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970632" y="3696568"/>
            <a:ext cx="7642666" cy="842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228600" indent="-1143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1800" b="1">
                <a:solidFill>
                  <a:schemeClr val="accent1"/>
                </a:solidFill>
              </a:defRPr>
            </a:lvl3pPr>
            <a:lvl4pPr marL="0" indent="0">
              <a:lnSpc>
                <a:spcPct val="110000"/>
              </a:lnSpc>
              <a:buNone/>
              <a:defRPr sz="1600" b="1">
                <a:solidFill>
                  <a:schemeClr val="accent3"/>
                </a:solidFill>
              </a:defRPr>
            </a:lvl4pPr>
            <a:lvl5pPr marL="57150" indent="0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None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092E7BAA-ADF8-4920-AF47-DF720403A01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966119" y="3163167"/>
            <a:ext cx="7647179" cy="533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accent3"/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068B86-3426-40C7-8467-894EAEDAEF88}"/>
              </a:ext>
            </a:extLst>
          </p:cNvPr>
          <p:cNvCxnSpPr>
            <a:cxnSpLocks/>
          </p:cNvCxnSpPr>
          <p:nvPr/>
        </p:nvCxnSpPr>
        <p:spPr>
          <a:xfrm>
            <a:off x="1777365" y="3163166"/>
            <a:ext cx="0" cy="1375785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24C59DA-34DD-4A41-8560-80825542F32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970632" y="5329816"/>
            <a:ext cx="7642666" cy="842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228600" indent="-1143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1800" b="1">
                <a:solidFill>
                  <a:schemeClr val="accent1"/>
                </a:solidFill>
              </a:defRPr>
            </a:lvl3pPr>
            <a:lvl4pPr marL="0" indent="0">
              <a:lnSpc>
                <a:spcPct val="110000"/>
              </a:lnSpc>
              <a:buNone/>
              <a:defRPr sz="1600" b="1">
                <a:solidFill>
                  <a:schemeClr val="accent3"/>
                </a:solidFill>
              </a:defRPr>
            </a:lvl4pPr>
            <a:lvl5pPr marL="57150" indent="0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None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A1BC7FE2-160E-45ED-AAD5-5190E6B6AA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66119" y="4796415"/>
            <a:ext cx="7647179" cy="533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accent3"/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C631DE-3227-4280-B73D-83D9760CF326}"/>
              </a:ext>
            </a:extLst>
          </p:cNvPr>
          <p:cNvCxnSpPr>
            <a:cxnSpLocks/>
          </p:cNvCxnSpPr>
          <p:nvPr/>
        </p:nvCxnSpPr>
        <p:spPr>
          <a:xfrm>
            <a:off x="1777365" y="4796414"/>
            <a:ext cx="0" cy="1375785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7AE5BE-5E79-4107-9E79-98B042A1923C}"/>
              </a:ext>
            </a:extLst>
          </p:cNvPr>
          <p:cNvCxnSpPr>
            <a:cxnSpLocks/>
          </p:cNvCxnSpPr>
          <p:nvPr userDrawn="1"/>
        </p:nvCxnSpPr>
        <p:spPr>
          <a:xfrm>
            <a:off x="1777365" y="1513970"/>
            <a:ext cx="0" cy="1375785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FB8EC14-1CF3-4F9E-9491-84DDAEA02B77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A3885AB-5020-4288-9020-834C4CBC5B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85AABE1-F231-463F-8474-124186EC1415}"/>
              </a:ext>
            </a:extLst>
          </p:cNvPr>
          <p:cNvCxnSpPr>
            <a:cxnSpLocks/>
          </p:cNvCxnSpPr>
          <p:nvPr userDrawn="1"/>
        </p:nvCxnSpPr>
        <p:spPr>
          <a:xfrm>
            <a:off x="1777365" y="3163166"/>
            <a:ext cx="0" cy="1375785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859F66-7D8C-4F5F-94F3-B09E627BEB7B}"/>
              </a:ext>
            </a:extLst>
          </p:cNvPr>
          <p:cNvCxnSpPr>
            <a:cxnSpLocks/>
          </p:cNvCxnSpPr>
          <p:nvPr userDrawn="1"/>
        </p:nvCxnSpPr>
        <p:spPr>
          <a:xfrm>
            <a:off x="1777365" y="4796414"/>
            <a:ext cx="0" cy="1375785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923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62E50E-A03E-4E80-8337-5E06F44B0F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66119" y="1513970"/>
            <a:ext cx="7647179" cy="772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8EDF7-E652-4BE0-A59F-88F56FB5B000}"/>
              </a:ext>
            </a:extLst>
          </p:cNvPr>
          <p:cNvCxnSpPr>
            <a:cxnSpLocks/>
          </p:cNvCxnSpPr>
          <p:nvPr/>
        </p:nvCxnSpPr>
        <p:spPr>
          <a:xfrm>
            <a:off x="1777365" y="1513970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B9E39E2-ED8C-4B29-A6C7-FAB751C7596D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01BABC7-849A-4723-A443-23F72B10E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313F48D3-F9B3-4BE5-BC2D-005150FCE3C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64893" y="2586147"/>
            <a:ext cx="7647179" cy="772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4D77F29-7A39-4760-9F26-169A6F97D5AC}"/>
              </a:ext>
            </a:extLst>
          </p:cNvPr>
          <p:cNvCxnSpPr>
            <a:cxnSpLocks/>
          </p:cNvCxnSpPr>
          <p:nvPr/>
        </p:nvCxnSpPr>
        <p:spPr>
          <a:xfrm>
            <a:off x="1776139" y="2586147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10">
            <a:extLst>
              <a:ext uri="{FF2B5EF4-FFF2-40B4-BE49-F238E27FC236}">
                <a16:creationId xmlns:a16="http://schemas.microsoft.com/office/drawing/2014/main" id="{F0890999-4BE9-4011-A7C9-2343E776AFD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964893" y="3658324"/>
            <a:ext cx="7647179" cy="772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53CE576-D184-4322-83B1-04C726A2B24B}"/>
              </a:ext>
            </a:extLst>
          </p:cNvPr>
          <p:cNvCxnSpPr>
            <a:cxnSpLocks/>
          </p:cNvCxnSpPr>
          <p:nvPr/>
        </p:nvCxnSpPr>
        <p:spPr>
          <a:xfrm>
            <a:off x="1776139" y="3658324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10">
            <a:extLst>
              <a:ext uri="{FF2B5EF4-FFF2-40B4-BE49-F238E27FC236}">
                <a16:creationId xmlns:a16="http://schemas.microsoft.com/office/drawing/2014/main" id="{15F8EDA7-2CCB-468B-A423-E4A4991056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64893" y="4730501"/>
            <a:ext cx="7647179" cy="772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14C6591-21A1-445C-A4B7-E2D6A9F0D728}"/>
              </a:ext>
            </a:extLst>
          </p:cNvPr>
          <p:cNvCxnSpPr>
            <a:cxnSpLocks/>
          </p:cNvCxnSpPr>
          <p:nvPr/>
        </p:nvCxnSpPr>
        <p:spPr>
          <a:xfrm>
            <a:off x="1776139" y="4730501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144C15-2B7D-441D-9582-5B7473331051}"/>
              </a:ext>
            </a:extLst>
          </p:cNvPr>
          <p:cNvCxnSpPr>
            <a:cxnSpLocks/>
          </p:cNvCxnSpPr>
          <p:nvPr userDrawn="1"/>
        </p:nvCxnSpPr>
        <p:spPr>
          <a:xfrm>
            <a:off x="1777365" y="1513970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F958C31-52FD-4B81-A278-0C7B388F0DE8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F7DC449-698A-438D-9B7E-8D328B1A24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C69A3F-8B2D-40EA-B0C0-C3DE909893D7}"/>
              </a:ext>
            </a:extLst>
          </p:cNvPr>
          <p:cNvCxnSpPr>
            <a:cxnSpLocks/>
          </p:cNvCxnSpPr>
          <p:nvPr userDrawn="1"/>
        </p:nvCxnSpPr>
        <p:spPr>
          <a:xfrm>
            <a:off x="1776139" y="2586147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49925A-61F9-48AD-82BE-9B6D02BBFBA9}"/>
              </a:ext>
            </a:extLst>
          </p:cNvPr>
          <p:cNvCxnSpPr>
            <a:cxnSpLocks/>
          </p:cNvCxnSpPr>
          <p:nvPr userDrawn="1"/>
        </p:nvCxnSpPr>
        <p:spPr>
          <a:xfrm>
            <a:off x="1776139" y="3658324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78E6DEB-664C-4A68-BBCA-E21ADA5A5AA1}"/>
              </a:ext>
            </a:extLst>
          </p:cNvPr>
          <p:cNvCxnSpPr>
            <a:cxnSpLocks/>
          </p:cNvCxnSpPr>
          <p:nvPr userDrawn="1"/>
        </p:nvCxnSpPr>
        <p:spPr>
          <a:xfrm>
            <a:off x="1776139" y="4730501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934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62E50E-A03E-4E80-8337-5E06F44B0F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66119" y="1513970"/>
            <a:ext cx="7647179" cy="772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8EDF7-E652-4BE0-A59F-88F56FB5B000}"/>
              </a:ext>
            </a:extLst>
          </p:cNvPr>
          <p:cNvCxnSpPr>
            <a:cxnSpLocks/>
          </p:cNvCxnSpPr>
          <p:nvPr/>
        </p:nvCxnSpPr>
        <p:spPr>
          <a:xfrm>
            <a:off x="1777365" y="1513970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B9E39E2-ED8C-4B29-A6C7-FAB751C7596D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01BABC7-849A-4723-A443-23F72B10E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313F48D3-F9B3-4BE5-BC2D-005150FCE3C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64893" y="2586147"/>
            <a:ext cx="7647179" cy="772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4D77F29-7A39-4760-9F26-169A6F97D5AC}"/>
              </a:ext>
            </a:extLst>
          </p:cNvPr>
          <p:cNvCxnSpPr>
            <a:cxnSpLocks/>
          </p:cNvCxnSpPr>
          <p:nvPr/>
        </p:nvCxnSpPr>
        <p:spPr>
          <a:xfrm>
            <a:off x="1776139" y="2586147"/>
            <a:ext cx="0" cy="77203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10">
            <a:extLst>
              <a:ext uri="{FF2B5EF4-FFF2-40B4-BE49-F238E27FC236}">
                <a16:creationId xmlns:a16="http://schemas.microsoft.com/office/drawing/2014/main" id="{F0890999-4BE9-4011-A7C9-2343E776AFD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964893" y="3658324"/>
            <a:ext cx="7647179" cy="772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53CE576-D184-4322-83B1-04C726A2B24B}"/>
              </a:ext>
            </a:extLst>
          </p:cNvPr>
          <p:cNvCxnSpPr>
            <a:cxnSpLocks/>
          </p:cNvCxnSpPr>
          <p:nvPr/>
        </p:nvCxnSpPr>
        <p:spPr>
          <a:xfrm>
            <a:off x="1776139" y="3658324"/>
            <a:ext cx="0" cy="77203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10">
            <a:extLst>
              <a:ext uri="{FF2B5EF4-FFF2-40B4-BE49-F238E27FC236}">
                <a16:creationId xmlns:a16="http://schemas.microsoft.com/office/drawing/2014/main" id="{15F8EDA7-2CCB-468B-A423-E4A4991056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64893" y="4730501"/>
            <a:ext cx="7647179" cy="772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14C6591-21A1-445C-A4B7-E2D6A9F0D728}"/>
              </a:ext>
            </a:extLst>
          </p:cNvPr>
          <p:cNvCxnSpPr>
            <a:cxnSpLocks/>
          </p:cNvCxnSpPr>
          <p:nvPr/>
        </p:nvCxnSpPr>
        <p:spPr>
          <a:xfrm>
            <a:off x="1776139" y="4730501"/>
            <a:ext cx="0" cy="77203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6BB67A-BF17-4F3D-971D-E521959AD47D}"/>
              </a:ext>
            </a:extLst>
          </p:cNvPr>
          <p:cNvCxnSpPr>
            <a:cxnSpLocks/>
          </p:cNvCxnSpPr>
          <p:nvPr userDrawn="1"/>
        </p:nvCxnSpPr>
        <p:spPr>
          <a:xfrm>
            <a:off x="1777365" y="1513970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4F0CE7A-845D-466D-A275-327D23CD17E9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589E3F6D-0A06-46B3-B1E9-7D7C55EC4C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E0856B-5CB9-457A-97E8-D06A3FF02DAF}"/>
              </a:ext>
            </a:extLst>
          </p:cNvPr>
          <p:cNvCxnSpPr>
            <a:cxnSpLocks/>
          </p:cNvCxnSpPr>
          <p:nvPr userDrawn="1"/>
        </p:nvCxnSpPr>
        <p:spPr>
          <a:xfrm>
            <a:off x="1776139" y="2586147"/>
            <a:ext cx="0" cy="77203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79C2DDD-A917-41E5-938E-34CB27DA9172}"/>
              </a:ext>
            </a:extLst>
          </p:cNvPr>
          <p:cNvCxnSpPr>
            <a:cxnSpLocks/>
          </p:cNvCxnSpPr>
          <p:nvPr userDrawn="1"/>
        </p:nvCxnSpPr>
        <p:spPr>
          <a:xfrm>
            <a:off x="1776139" y="3658324"/>
            <a:ext cx="0" cy="77203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789AF3-DC4B-4994-BCB2-901BEBDD8A5C}"/>
              </a:ext>
            </a:extLst>
          </p:cNvPr>
          <p:cNvCxnSpPr>
            <a:cxnSpLocks/>
          </p:cNvCxnSpPr>
          <p:nvPr userDrawn="1"/>
        </p:nvCxnSpPr>
        <p:spPr>
          <a:xfrm>
            <a:off x="1776139" y="4730501"/>
            <a:ext cx="0" cy="77203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098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62E50E-A03E-4E80-8337-5E06F44B0F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66119" y="1295400"/>
            <a:ext cx="7647179" cy="772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8EDF7-E652-4BE0-A59F-88F56FB5B000}"/>
              </a:ext>
            </a:extLst>
          </p:cNvPr>
          <p:cNvCxnSpPr>
            <a:cxnSpLocks/>
          </p:cNvCxnSpPr>
          <p:nvPr/>
        </p:nvCxnSpPr>
        <p:spPr>
          <a:xfrm>
            <a:off x="1777365" y="1295400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B9E39E2-ED8C-4B29-A6C7-FAB751C7596D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01BABC7-849A-4723-A443-23F72B10E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313F48D3-F9B3-4BE5-BC2D-005150FCE3C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64893" y="2367577"/>
            <a:ext cx="7647179" cy="772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4D77F29-7A39-4760-9F26-169A6F97D5AC}"/>
              </a:ext>
            </a:extLst>
          </p:cNvPr>
          <p:cNvCxnSpPr>
            <a:cxnSpLocks/>
          </p:cNvCxnSpPr>
          <p:nvPr/>
        </p:nvCxnSpPr>
        <p:spPr>
          <a:xfrm>
            <a:off x="1776139" y="2367577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10">
            <a:extLst>
              <a:ext uri="{FF2B5EF4-FFF2-40B4-BE49-F238E27FC236}">
                <a16:creationId xmlns:a16="http://schemas.microsoft.com/office/drawing/2014/main" id="{F0890999-4BE9-4011-A7C9-2343E776AFD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964893" y="3439754"/>
            <a:ext cx="7647179" cy="772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53CE576-D184-4322-83B1-04C726A2B24B}"/>
              </a:ext>
            </a:extLst>
          </p:cNvPr>
          <p:cNvCxnSpPr>
            <a:cxnSpLocks/>
          </p:cNvCxnSpPr>
          <p:nvPr/>
        </p:nvCxnSpPr>
        <p:spPr>
          <a:xfrm>
            <a:off x="1776139" y="3439754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10">
            <a:extLst>
              <a:ext uri="{FF2B5EF4-FFF2-40B4-BE49-F238E27FC236}">
                <a16:creationId xmlns:a16="http://schemas.microsoft.com/office/drawing/2014/main" id="{15F8EDA7-2CCB-468B-A423-E4A4991056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64893" y="4511931"/>
            <a:ext cx="7647179" cy="772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14C6591-21A1-445C-A4B7-E2D6A9F0D728}"/>
              </a:ext>
            </a:extLst>
          </p:cNvPr>
          <p:cNvCxnSpPr>
            <a:cxnSpLocks/>
          </p:cNvCxnSpPr>
          <p:nvPr/>
        </p:nvCxnSpPr>
        <p:spPr>
          <a:xfrm>
            <a:off x="1776139" y="4511931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D86B4C1F-4C12-4F9B-A910-21AB6C6898B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64893" y="5584108"/>
            <a:ext cx="7647179" cy="772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506488-F924-4B0C-921A-BDAD8FDB0F6A}"/>
              </a:ext>
            </a:extLst>
          </p:cNvPr>
          <p:cNvCxnSpPr>
            <a:cxnSpLocks/>
          </p:cNvCxnSpPr>
          <p:nvPr/>
        </p:nvCxnSpPr>
        <p:spPr>
          <a:xfrm>
            <a:off x="1776139" y="5584108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F5ABAE-742A-4B6F-A2B4-944AD1772942}"/>
              </a:ext>
            </a:extLst>
          </p:cNvPr>
          <p:cNvCxnSpPr>
            <a:cxnSpLocks/>
          </p:cNvCxnSpPr>
          <p:nvPr userDrawn="1"/>
        </p:nvCxnSpPr>
        <p:spPr>
          <a:xfrm>
            <a:off x="1777365" y="1295400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B0B9CD5-1A87-412F-8239-C5BA1CF85FEE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9964229-714F-4BFE-9C75-8DCC8A4D60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FC31AE-26F0-4FC9-A6FC-688613F50071}"/>
              </a:ext>
            </a:extLst>
          </p:cNvPr>
          <p:cNvCxnSpPr>
            <a:cxnSpLocks/>
          </p:cNvCxnSpPr>
          <p:nvPr userDrawn="1"/>
        </p:nvCxnSpPr>
        <p:spPr>
          <a:xfrm>
            <a:off x="1776139" y="2367577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BD8BAC2-51CC-4E4C-915F-66211C4CE297}"/>
              </a:ext>
            </a:extLst>
          </p:cNvPr>
          <p:cNvCxnSpPr>
            <a:cxnSpLocks/>
          </p:cNvCxnSpPr>
          <p:nvPr userDrawn="1"/>
        </p:nvCxnSpPr>
        <p:spPr>
          <a:xfrm>
            <a:off x="1776139" y="3439754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31F2660-372E-4E46-A695-E4D428970355}"/>
              </a:ext>
            </a:extLst>
          </p:cNvPr>
          <p:cNvCxnSpPr>
            <a:cxnSpLocks/>
          </p:cNvCxnSpPr>
          <p:nvPr userDrawn="1"/>
        </p:nvCxnSpPr>
        <p:spPr>
          <a:xfrm>
            <a:off x="1776139" y="4511931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9F38381-B104-471F-8DDC-D42706383F6D}"/>
              </a:ext>
            </a:extLst>
          </p:cNvPr>
          <p:cNvCxnSpPr>
            <a:cxnSpLocks/>
          </p:cNvCxnSpPr>
          <p:nvPr userDrawn="1"/>
        </p:nvCxnSpPr>
        <p:spPr>
          <a:xfrm>
            <a:off x="1776139" y="5584108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323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62E50E-A03E-4E80-8337-5E06F44B0F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66119" y="1295400"/>
            <a:ext cx="7647179" cy="772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8EDF7-E652-4BE0-A59F-88F56FB5B000}"/>
              </a:ext>
            </a:extLst>
          </p:cNvPr>
          <p:cNvCxnSpPr>
            <a:cxnSpLocks/>
          </p:cNvCxnSpPr>
          <p:nvPr/>
        </p:nvCxnSpPr>
        <p:spPr>
          <a:xfrm>
            <a:off x="1777365" y="1295400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B9E39E2-ED8C-4B29-A6C7-FAB751C7596D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01BABC7-849A-4723-A443-23F72B10E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313F48D3-F9B3-4BE5-BC2D-005150FCE3C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64893" y="2367577"/>
            <a:ext cx="7647179" cy="772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4D77F29-7A39-4760-9F26-169A6F97D5AC}"/>
              </a:ext>
            </a:extLst>
          </p:cNvPr>
          <p:cNvCxnSpPr>
            <a:cxnSpLocks/>
          </p:cNvCxnSpPr>
          <p:nvPr/>
        </p:nvCxnSpPr>
        <p:spPr>
          <a:xfrm>
            <a:off x="1776139" y="2367577"/>
            <a:ext cx="0" cy="77203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10">
            <a:extLst>
              <a:ext uri="{FF2B5EF4-FFF2-40B4-BE49-F238E27FC236}">
                <a16:creationId xmlns:a16="http://schemas.microsoft.com/office/drawing/2014/main" id="{F0890999-4BE9-4011-A7C9-2343E776AFD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964893" y="3439754"/>
            <a:ext cx="7647179" cy="772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53CE576-D184-4322-83B1-04C726A2B24B}"/>
              </a:ext>
            </a:extLst>
          </p:cNvPr>
          <p:cNvCxnSpPr>
            <a:cxnSpLocks/>
          </p:cNvCxnSpPr>
          <p:nvPr/>
        </p:nvCxnSpPr>
        <p:spPr>
          <a:xfrm>
            <a:off x="1776139" y="3439754"/>
            <a:ext cx="0" cy="77203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10">
            <a:extLst>
              <a:ext uri="{FF2B5EF4-FFF2-40B4-BE49-F238E27FC236}">
                <a16:creationId xmlns:a16="http://schemas.microsoft.com/office/drawing/2014/main" id="{15F8EDA7-2CCB-468B-A423-E4A4991056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64893" y="4511931"/>
            <a:ext cx="7647179" cy="772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14C6591-21A1-445C-A4B7-E2D6A9F0D728}"/>
              </a:ext>
            </a:extLst>
          </p:cNvPr>
          <p:cNvCxnSpPr>
            <a:cxnSpLocks/>
          </p:cNvCxnSpPr>
          <p:nvPr/>
        </p:nvCxnSpPr>
        <p:spPr>
          <a:xfrm>
            <a:off x="1776139" y="4511931"/>
            <a:ext cx="0" cy="77203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D86B4C1F-4C12-4F9B-A910-21AB6C6898B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64893" y="5584108"/>
            <a:ext cx="7647179" cy="772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506488-F924-4B0C-921A-BDAD8FDB0F6A}"/>
              </a:ext>
            </a:extLst>
          </p:cNvPr>
          <p:cNvCxnSpPr>
            <a:cxnSpLocks/>
          </p:cNvCxnSpPr>
          <p:nvPr/>
        </p:nvCxnSpPr>
        <p:spPr>
          <a:xfrm>
            <a:off x="1776139" y="5584108"/>
            <a:ext cx="0" cy="77203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646B4A-F897-4366-BE3F-2F70EF7EE885}"/>
              </a:ext>
            </a:extLst>
          </p:cNvPr>
          <p:cNvCxnSpPr>
            <a:cxnSpLocks/>
          </p:cNvCxnSpPr>
          <p:nvPr userDrawn="1"/>
        </p:nvCxnSpPr>
        <p:spPr>
          <a:xfrm>
            <a:off x="1777365" y="1295400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D7DCBE7-1B73-4642-86C6-7C7C5EDCBB86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F7CBE03-B0BE-4A9E-A327-0374D90ADE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1E609AE-11ED-4C74-8F80-34C7DA10E27E}"/>
              </a:ext>
            </a:extLst>
          </p:cNvPr>
          <p:cNvCxnSpPr>
            <a:cxnSpLocks/>
          </p:cNvCxnSpPr>
          <p:nvPr userDrawn="1"/>
        </p:nvCxnSpPr>
        <p:spPr>
          <a:xfrm>
            <a:off x="1776139" y="2367577"/>
            <a:ext cx="0" cy="77203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BFCC3E-EC16-41D8-831D-52A3A5ACDCE8}"/>
              </a:ext>
            </a:extLst>
          </p:cNvPr>
          <p:cNvCxnSpPr>
            <a:cxnSpLocks/>
          </p:cNvCxnSpPr>
          <p:nvPr userDrawn="1"/>
        </p:nvCxnSpPr>
        <p:spPr>
          <a:xfrm>
            <a:off x="1776139" y="3439754"/>
            <a:ext cx="0" cy="77203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98767D-29EE-4759-A617-D579FA06E0CE}"/>
              </a:ext>
            </a:extLst>
          </p:cNvPr>
          <p:cNvCxnSpPr>
            <a:cxnSpLocks/>
          </p:cNvCxnSpPr>
          <p:nvPr userDrawn="1"/>
        </p:nvCxnSpPr>
        <p:spPr>
          <a:xfrm>
            <a:off x="1776139" y="4511931"/>
            <a:ext cx="0" cy="77203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1F9732-7A79-4540-B4E2-4E2BDD070CCA}"/>
              </a:ext>
            </a:extLst>
          </p:cNvPr>
          <p:cNvCxnSpPr>
            <a:cxnSpLocks/>
          </p:cNvCxnSpPr>
          <p:nvPr userDrawn="1"/>
        </p:nvCxnSpPr>
        <p:spPr>
          <a:xfrm>
            <a:off x="1776139" y="5584108"/>
            <a:ext cx="0" cy="77203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22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62E50E-A03E-4E80-8337-5E06F44B0F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66119" y="1315400"/>
            <a:ext cx="7647179" cy="6657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8EDF7-E652-4BE0-A59F-88F56FB5B000}"/>
              </a:ext>
            </a:extLst>
          </p:cNvPr>
          <p:cNvCxnSpPr>
            <a:cxnSpLocks/>
          </p:cNvCxnSpPr>
          <p:nvPr/>
        </p:nvCxnSpPr>
        <p:spPr>
          <a:xfrm>
            <a:off x="1777365" y="1315399"/>
            <a:ext cx="0" cy="66579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B9E39E2-ED8C-4B29-A6C7-FAB751C7596D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01BABC7-849A-4723-A443-23F72B10E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8281ED33-8892-4E71-A439-FFED2002390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66119" y="2133595"/>
            <a:ext cx="7647179" cy="6657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70705C0-B078-420E-8F31-1EE439A8FE48}"/>
              </a:ext>
            </a:extLst>
          </p:cNvPr>
          <p:cNvCxnSpPr>
            <a:cxnSpLocks/>
          </p:cNvCxnSpPr>
          <p:nvPr/>
        </p:nvCxnSpPr>
        <p:spPr>
          <a:xfrm>
            <a:off x="1777365" y="2133594"/>
            <a:ext cx="0" cy="66579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CE3DF22A-57F8-49C7-A561-9D78C98AD4A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966119" y="3029898"/>
            <a:ext cx="7647179" cy="6657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CF89A8-8F06-4A6C-BDA4-0E597B78E63F}"/>
              </a:ext>
            </a:extLst>
          </p:cNvPr>
          <p:cNvCxnSpPr>
            <a:cxnSpLocks/>
          </p:cNvCxnSpPr>
          <p:nvPr/>
        </p:nvCxnSpPr>
        <p:spPr>
          <a:xfrm>
            <a:off x="1777365" y="3029897"/>
            <a:ext cx="0" cy="66579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1E332409-6936-430D-B903-2A58C06DAC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66119" y="3906200"/>
            <a:ext cx="7647179" cy="6657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523EF52-097D-4474-A6E7-B0E96D370DF8}"/>
              </a:ext>
            </a:extLst>
          </p:cNvPr>
          <p:cNvCxnSpPr>
            <a:cxnSpLocks/>
          </p:cNvCxnSpPr>
          <p:nvPr/>
        </p:nvCxnSpPr>
        <p:spPr>
          <a:xfrm>
            <a:off x="1777365" y="3906199"/>
            <a:ext cx="0" cy="66579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D7EFA27D-B5E0-41FB-97D2-BBA0923DA6F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66119" y="4782502"/>
            <a:ext cx="7647179" cy="6657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4DAC855-20A3-49CE-A479-F9D45E363C6C}"/>
              </a:ext>
            </a:extLst>
          </p:cNvPr>
          <p:cNvCxnSpPr>
            <a:cxnSpLocks/>
          </p:cNvCxnSpPr>
          <p:nvPr/>
        </p:nvCxnSpPr>
        <p:spPr>
          <a:xfrm>
            <a:off x="1777365" y="4782501"/>
            <a:ext cx="0" cy="66579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10">
            <a:extLst>
              <a:ext uri="{FF2B5EF4-FFF2-40B4-BE49-F238E27FC236}">
                <a16:creationId xmlns:a16="http://schemas.microsoft.com/office/drawing/2014/main" id="{6A671B45-84EC-4F72-8FAA-E6ABFE14849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66119" y="5658804"/>
            <a:ext cx="7647179" cy="6657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C3BEBE8-D8EB-4A31-90C9-7DAB72E2C83C}"/>
              </a:ext>
            </a:extLst>
          </p:cNvPr>
          <p:cNvCxnSpPr>
            <a:cxnSpLocks/>
          </p:cNvCxnSpPr>
          <p:nvPr/>
        </p:nvCxnSpPr>
        <p:spPr>
          <a:xfrm>
            <a:off x="1777365" y="5658803"/>
            <a:ext cx="0" cy="66579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F9AA08A-6425-41AC-B8B2-ECEA36789AA6}"/>
              </a:ext>
            </a:extLst>
          </p:cNvPr>
          <p:cNvCxnSpPr>
            <a:cxnSpLocks/>
          </p:cNvCxnSpPr>
          <p:nvPr userDrawn="1"/>
        </p:nvCxnSpPr>
        <p:spPr>
          <a:xfrm>
            <a:off x="1777365" y="1315399"/>
            <a:ext cx="0" cy="66579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784A733-7DA5-4E2E-8F2A-F30E59B5363C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B36A1057-0723-4DE8-A33A-0575B09672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339D01-0229-49C5-BE84-A5B30D944593}"/>
              </a:ext>
            </a:extLst>
          </p:cNvPr>
          <p:cNvCxnSpPr>
            <a:cxnSpLocks/>
          </p:cNvCxnSpPr>
          <p:nvPr userDrawn="1"/>
        </p:nvCxnSpPr>
        <p:spPr>
          <a:xfrm>
            <a:off x="1777365" y="2133594"/>
            <a:ext cx="0" cy="66579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9DC0F4D-98D0-487F-9CB3-38F8E0E32285}"/>
              </a:ext>
            </a:extLst>
          </p:cNvPr>
          <p:cNvCxnSpPr>
            <a:cxnSpLocks/>
          </p:cNvCxnSpPr>
          <p:nvPr userDrawn="1"/>
        </p:nvCxnSpPr>
        <p:spPr>
          <a:xfrm>
            <a:off x="1777365" y="3029897"/>
            <a:ext cx="0" cy="66579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D5B00AF-25D6-4579-BF1F-0DC5B62E0861}"/>
              </a:ext>
            </a:extLst>
          </p:cNvPr>
          <p:cNvCxnSpPr>
            <a:cxnSpLocks/>
          </p:cNvCxnSpPr>
          <p:nvPr userDrawn="1"/>
        </p:nvCxnSpPr>
        <p:spPr>
          <a:xfrm>
            <a:off x="1777365" y="3906199"/>
            <a:ext cx="0" cy="66579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4C1EAED-A304-4CB8-956A-D1E3A78F2FE3}"/>
              </a:ext>
            </a:extLst>
          </p:cNvPr>
          <p:cNvCxnSpPr>
            <a:cxnSpLocks/>
          </p:cNvCxnSpPr>
          <p:nvPr userDrawn="1"/>
        </p:nvCxnSpPr>
        <p:spPr>
          <a:xfrm>
            <a:off x="1777365" y="4782501"/>
            <a:ext cx="0" cy="66579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ECF76C3-41A4-4BAE-A393-B540394D9424}"/>
              </a:ext>
            </a:extLst>
          </p:cNvPr>
          <p:cNvCxnSpPr>
            <a:cxnSpLocks/>
          </p:cNvCxnSpPr>
          <p:nvPr userDrawn="1"/>
        </p:nvCxnSpPr>
        <p:spPr>
          <a:xfrm>
            <a:off x="1777365" y="5658803"/>
            <a:ext cx="0" cy="66579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757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62E50E-A03E-4E80-8337-5E06F44B0F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66119" y="1315400"/>
            <a:ext cx="7647179" cy="6657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8EDF7-E652-4BE0-A59F-88F56FB5B000}"/>
              </a:ext>
            </a:extLst>
          </p:cNvPr>
          <p:cNvCxnSpPr>
            <a:cxnSpLocks/>
          </p:cNvCxnSpPr>
          <p:nvPr/>
        </p:nvCxnSpPr>
        <p:spPr>
          <a:xfrm>
            <a:off x="1777365" y="1315399"/>
            <a:ext cx="0" cy="66579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B9E39E2-ED8C-4B29-A6C7-FAB751C7596D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01BABC7-849A-4723-A443-23F72B10E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8281ED33-8892-4E71-A439-FFED2002390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66119" y="2133595"/>
            <a:ext cx="7647179" cy="6657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70705C0-B078-420E-8F31-1EE439A8FE48}"/>
              </a:ext>
            </a:extLst>
          </p:cNvPr>
          <p:cNvCxnSpPr>
            <a:cxnSpLocks/>
          </p:cNvCxnSpPr>
          <p:nvPr/>
        </p:nvCxnSpPr>
        <p:spPr>
          <a:xfrm>
            <a:off x="1777365" y="2133594"/>
            <a:ext cx="0" cy="665797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CE3DF22A-57F8-49C7-A561-9D78C98AD4A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966119" y="3029898"/>
            <a:ext cx="7647179" cy="6657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CF89A8-8F06-4A6C-BDA4-0E597B78E63F}"/>
              </a:ext>
            </a:extLst>
          </p:cNvPr>
          <p:cNvCxnSpPr>
            <a:cxnSpLocks/>
          </p:cNvCxnSpPr>
          <p:nvPr/>
        </p:nvCxnSpPr>
        <p:spPr>
          <a:xfrm>
            <a:off x="1777365" y="3029897"/>
            <a:ext cx="0" cy="665797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1E332409-6936-430D-B903-2A58C06DAC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66119" y="3906200"/>
            <a:ext cx="7647179" cy="6657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523EF52-097D-4474-A6E7-B0E96D370DF8}"/>
              </a:ext>
            </a:extLst>
          </p:cNvPr>
          <p:cNvCxnSpPr>
            <a:cxnSpLocks/>
          </p:cNvCxnSpPr>
          <p:nvPr/>
        </p:nvCxnSpPr>
        <p:spPr>
          <a:xfrm>
            <a:off x="1777365" y="3906199"/>
            <a:ext cx="0" cy="665797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D7EFA27D-B5E0-41FB-97D2-BBA0923DA6F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66119" y="4782502"/>
            <a:ext cx="7647179" cy="6657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4DAC855-20A3-49CE-A479-F9D45E363C6C}"/>
              </a:ext>
            </a:extLst>
          </p:cNvPr>
          <p:cNvCxnSpPr>
            <a:cxnSpLocks/>
          </p:cNvCxnSpPr>
          <p:nvPr/>
        </p:nvCxnSpPr>
        <p:spPr>
          <a:xfrm>
            <a:off x="1777365" y="4782501"/>
            <a:ext cx="0" cy="665797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10">
            <a:extLst>
              <a:ext uri="{FF2B5EF4-FFF2-40B4-BE49-F238E27FC236}">
                <a16:creationId xmlns:a16="http://schemas.microsoft.com/office/drawing/2014/main" id="{6A671B45-84EC-4F72-8FAA-E6ABFE14849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66119" y="5658804"/>
            <a:ext cx="7647179" cy="6657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C3BEBE8-D8EB-4A31-90C9-7DAB72E2C83C}"/>
              </a:ext>
            </a:extLst>
          </p:cNvPr>
          <p:cNvCxnSpPr>
            <a:cxnSpLocks/>
          </p:cNvCxnSpPr>
          <p:nvPr/>
        </p:nvCxnSpPr>
        <p:spPr>
          <a:xfrm>
            <a:off x="1777365" y="5658803"/>
            <a:ext cx="0" cy="665797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874E771-63C6-4CF0-A418-BD4CB2600A87}"/>
              </a:ext>
            </a:extLst>
          </p:cNvPr>
          <p:cNvCxnSpPr>
            <a:cxnSpLocks/>
          </p:cNvCxnSpPr>
          <p:nvPr userDrawn="1"/>
        </p:nvCxnSpPr>
        <p:spPr>
          <a:xfrm>
            <a:off x="1777365" y="1315399"/>
            <a:ext cx="0" cy="66579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8147B18-06DC-4841-B01A-7F60DC4EBDD0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14F91399-6D6D-43E1-8519-D0768433D3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10CEC19-12DF-4AFE-84B7-0EC8A4217940}"/>
              </a:ext>
            </a:extLst>
          </p:cNvPr>
          <p:cNvCxnSpPr>
            <a:cxnSpLocks/>
          </p:cNvCxnSpPr>
          <p:nvPr userDrawn="1"/>
        </p:nvCxnSpPr>
        <p:spPr>
          <a:xfrm>
            <a:off x="1777365" y="2133594"/>
            <a:ext cx="0" cy="665797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5BCC926-6C0E-49A0-A030-C449E40BAD65}"/>
              </a:ext>
            </a:extLst>
          </p:cNvPr>
          <p:cNvCxnSpPr>
            <a:cxnSpLocks/>
          </p:cNvCxnSpPr>
          <p:nvPr userDrawn="1"/>
        </p:nvCxnSpPr>
        <p:spPr>
          <a:xfrm>
            <a:off x="1777365" y="3029897"/>
            <a:ext cx="0" cy="665797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1E9E65C-FBAE-4C17-8B0E-673F09036A9C}"/>
              </a:ext>
            </a:extLst>
          </p:cNvPr>
          <p:cNvCxnSpPr>
            <a:cxnSpLocks/>
          </p:cNvCxnSpPr>
          <p:nvPr userDrawn="1"/>
        </p:nvCxnSpPr>
        <p:spPr>
          <a:xfrm>
            <a:off x="1777365" y="3906199"/>
            <a:ext cx="0" cy="665797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A3D0139-3DF5-47B3-A36C-459E0A818A19}"/>
              </a:ext>
            </a:extLst>
          </p:cNvPr>
          <p:cNvCxnSpPr>
            <a:cxnSpLocks/>
          </p:cNvCxnSpPr>
          <p:nvPr userDrawn="1"/>
        </p:nvCxnSpPr>
        <p:spPr>
          <a:xfrm>
            <a:off x="1777365" y="4782501"/>
            <a:ext cx="0" cy="665797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5C4D48A-9AE1-4180-A78F-CB4642B2C83A}"/>
              </a:ext>
            </a:extLst>
          </p:cNvPr>
          <p:cNvCxnSpPr>
            <a:cxnSpLocks/>
          </p:cNvCxnSpPr>
          <p:nvPr userDrawn="1"/>
        </p:nvCxnSpPr>
        <p:spPr>
          <a:xfrm>
            <a:off x="1777365" y="5658803"/>
            <a:ext cx="0" cy="665797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237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3C11175-E70B-45EA-A1DA-D105C756DC1A}"/>
              </a:ext>
            </a:extLst>
          </p:cNvPr>
          <p:cNvSpPr/>
          <p:nvPr/>
        </p:nvSpPr>
        <p:spPr>
          <a:xfrm>
            <a:off x="1" y="0"/>
            <a:ext cx="12161837" cy="6858000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73000">
                <a:schemeClr val="bg1">
                  <a:lumMod val="10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0F558CA-89C1-4347-A929-0624374B8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2319" y="1857122"/>
            <a:ext cx="8089480" cy="1752600"/>
          </a:xfrm>
          <a:prstGeom prst="rect">
            <a:avLst/>
          </a:prstGeom>
        </p:spPr>
        <p:txBody>
          <a:bodyPr anchor="b" anchorCtr="0"/>
          <a:lstStyle>
            <a:lvl1pPr algn="l">
              <a:defRPr sz="279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57B1457-7455-4D82-91B7-6B556A429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2319" y="3612896"/>
            <a:ext cx="808948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5">
                <a:solidFill>
                  <a:schemeClr val="accent1"/>
                </a:solidFill>
              </a:defRPr>
            </a:lvl1pPr>
            <a:lvl2pPr marL="456057" indent="0" algn="ctr">
              <a:buNone/>
              <a:defRPr/>
            </a:lvl2pPr>
            <a:lvl3pPr marL="912114" indent="0" algn="ctr">
              <a:buNone/>
              <a:defRPr/>
            </a:lvl3pPr>
            <a:lvl4pPr marL="1368171" indent="0" algn="ctr">
              <a:buNone/>
              <a:defRPr/>
            </a:lvl4pPr>
            <a:lvl5pPr marL="1824228" indent="0" algn="ctr">
              <a:buNone/>
              <a:defRPr/>
            </a:lvl5pPr>
            <a:lvl6pPr marL="2280285" indent="0" algn="ctr">
              <a:buNone/>
              <a:defRPr/>
            </a:lvl6pPr>
            <a:lvl7pPr marL="2736342" indent="0" algn="ctr">
              <a:buNone/>
              <a:defRPr/>
            </a:lvl7pPr>
            <a:lvl8pPr marL="3192399" indent="0" algn="ctr">
              <a:buNone/>
              <a:defRPr/>
            </a:lvl8pPr>
            <a:lvl9pPr marL="364845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0A502B3D-DBB2-41B4-A067-87B99D86A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389B2B44-97C7-407C-87E9-5E40B487E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7320" y="183438"/>
            <a:ext cx="1560287" cy="318926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A2AC2CC6-9B19-489C-A4A0-383C64C5F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7320" y="183438"/>
            <a:ext cx="1560287" cy="31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4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919" y="1447799"/>
            <a:ext cx="6934197" cy="502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2pPr>
            <a:lvl3pPr marL="0" indent="0">
              <a:lnSpc>
                <a:spcPct val="110000"/>
              </a:lnSpc>
              <a:buFontTx/>
              <a:buNone/>
              <a:defRPr sz="1800" b="1">
                <a:solidFill>
                  <a:schemeClr val="accent3"/>
                </a:solidFill>
              </a:defRPr>
            </a:lvl3pPr>
            <a:lvl4pPr marL="0" indent="0">
              <a:lnSpc>
                <a:spcPct val="110000"/>
              </a:lnSpc>
              <a:buNone/>
              <a:defRPr sz="16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4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F50C33D-6734-48B8-A668-AC51DF8E23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4518" y="1447799"/>
            <a:ext cx="3581399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6E5E0B3-939F-4129-8CA9-FF6349E7B2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A17CAB-1701-4D31-868E-87C62E33AB66}"/>
              </a:ext>
            </a:extLst>
          </p:cNvPr>
          <p:cNvCxnSpPr/>
          <p:nvPr/>
        </p:nvCxnSpPr>
        <p:spPr>
          <a:xfrm>
            <a:off x="4709319" y="1428750"/>
            <a:ext cx="0" cy="502920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78CA4BC-2AC0-447D-B895-068296330B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518" y="4632960"/>
            <a:ext cx="3581400" cy="173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1"/>
            </a:lvl1pPr>
            <a:lvl2pPr marL="396875" indent="-284163">
              <a:buFont typeface="Arial" panose="020B0604020202020204" pitchFamily="34" charset="0"/>
              <a:buChar char="•"/>
              <a:tabLst>
                <a:tab pos="396875" algn="l"/>
              </a:tabLs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50DE9D-240E-4569-8F86-4953889A2923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2B0F8B-C996-47BE-B4E6-DC0C8A81B50F}"/>
              </a:ext>
            </a:extLst>
          </p:cNvPr>
          <p:cNvCxnSpPr/>
          <p:nvPr userDrawn="1"/>
        </p:nvCxnSpPr>
        <p:spPr>
          <a:xfrm>
            <a:off x="4709319" y="1428750"/>
            <a:ext cx="0" cy="502920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185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519" y="1447799"/>
            <a:ext cx="11277598" cy="502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3"/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C4F721-5D48-4E41-B3CC-BE5480B9AB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849858-7245-4955-90D7-6ACB8265AD9B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AC4BFCD-5520-4FA4-AA0E-F18920A5BE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68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2519" y="1447799"/>
            <a:ext cx="8229598" cy="502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3"/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F50C33D-6734-48B8-A668-AC51DF8E23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3136" y="1447799"/>
            <a:ext cx="27432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6E5E0B3-939F-4129-8CA9-FF6349E7B2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A990B9-3026-49FE-81D7-F4D2919FC40E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A91BC3C-10AD-4EA7-B466-52F6E3AA26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14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723C362-FCDF-44B2-825F-3223DF6ECD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FFB5CF-D730-4FD2-982B-2B81F68D1DA0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1116604-6D4B-424D-8B52-71E63EAF3E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79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5DBBD89-4D0C-46D6-80B5-FB49D457E7E9}"/>
              </a:ext>
            </a:extLst>
          </p:cNvPr>
          <p:cNvSpPr txBox="1">
            <a:spLocks/>
          </p:cNvSpPr>
          <p:nvPr/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468B5A-A612-4391-AD1E-1EE1823504A6}"/>
              </a:ext>
            </a:extLst>
          </p:cNvPr>
          <p:cNvSpPr/>
          <p:nvPr/>
        </p:nvSpPr>
        <p:spPr>
          <a:xfrm flipH="1">
            <a:off x="6595268" y="1219200"/>
            <a:ext cx="5566567" cy="56388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85E2C16-E6D1-4596-820F-5E1C3892599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42919" y="1428750"/>
            <a:ext cx="5086351" cy="5124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228600" indent="-114300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buFontTx/>
              <a:buNone/>
              <a:defRPr sz="1600" b="1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buNone/>
              <a:defRPr sz="1400" b="1">
                <a:solidFill>
                  <a:schemeClr val="bg1"/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8F23D3-962B-4A33-B798-40BEBB2BA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19" y="1447798"/>
            <a:ext cx="5791200" cy="51054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3"/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56526E-E4EE-4460-A8D0-EF593926A2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C591FF-6E00-4E48-816C-E30E26C6EEF9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E266E5A-BEE5-491D-A7EA-204D6EABBF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3018F143-C3F7-4EEC-8A72-9FB3A55510BA}"/>
              </a:ext>
            </a:extLst>
          </p:cNvPr>
          <p:cNvSpPr txBox="1">
            <a:spLocks/>
          </p:cNvSpPr>
          <p:nvPr userDrawn="1"/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85AD1A-19F9-4B30-BAE1-16BB7D1E49A4}"/>
              </a:ext>
            </a:extLst>
          </p:cNvPr>
          <p:cNvSpPr/>
          <p:nvPr userDrawn="1"/>
        </p:nvSpPr>
        <p:spPr>
          <a:xfrm flipH="1">
            <a:off x="6595268" y="1219200"/>
            <a:ext cx="5566567" cy="56388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33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519" y="1447799"/>
            <a:ext cx="11277598" cy="502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5"/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C4F721-5D48-4E41-B3CC-BE5480B9AB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44C066-2AE7-4AF7-A066-1644C48D3CFF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C792197-2A47-48A5-A9AF-0A1058FB78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31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2519" y="1447799"/>
            <a:ext cx="8229598" cy="502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85750" indent="-173038">
              <a:lnSpc>
                <a:spcPct val="1100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5"/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F50C33D-6734-48B8-A668-AC51DF8E23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3136" y="1447799"/>
            <a:ext cx="27432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6E5E0B3-939F-4129-8CA9-FF6349E7B2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435816-FD3C-4529-A77C-8C41F27BB0F4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FB8B709-AE52-4454-80BB-7D6095B59E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87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723C362-FCDF-44B2-825F-3223DF6ECD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524293-7B36-4752-9DF3-4FD58696C1EB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6787A5C-7904-4027-A896-4CD099890F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21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5DBBD89-4D0C-46D6-80B5-FB49D457E7E9}"/>
              </a:ext>
            </a:extLst>
          </p:cNvPr>
          <p:cNvSpPr txBox="1">
            <a:spLocks/>
          </p:cNvSpPr>
          <p:nvPr/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468B5A-A612-4391-AD1E-1EE1823504A6}"/>
              </a:ext>
            </a:extLst>
          </p:cNvPr>
          <p:cNvSpPr/>
          <p:nvPr/>
        </p:nvSpPr>
        <p:spPr>
          <a:xfrm flipH="1">
            <a:off x="6595268" y="1219200"/>
            <a:ext cx="5566567" cy="56388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85E2C16-E6D1-4596-820F-5E1C3892599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42919" y="1428750"/>
            <a:ext cx="5086351" cy="5124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228600" indent="-114300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buFontTx/>
              <a:buNone/>
              <a:defRPr sz="1600" b="1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buNone/>
              <a:defRPr sz="1400" b="1">
                <a:solidFill>
                  <a:schemeClr val="bg1"/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8F23D3-962B-4A33-B798-40BEBB2BA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19" y="1447798"/>
            <a:ext cx="5791200" cy="51054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5"/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56526E-E4EE-4460-A8D0-EF593926A2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02D68D-D412-473D-BBC1-5D206CACA950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8EE3FAD-F404-4217-894B-8AD2C1CA29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06F337F9-E6C0-4BFB-82B5-D82B339A41BA}"/>
              </a:ext>
            </a:extLst>
          </p:cNvPr>
          <p:cNvSpPr txBox="1">
            <a:spLocks/>
          </p:cNvSpPr>
          <p:nvPr userDrawn="1"/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BDB088-07A1-435B-9570-35FCABA6DB6E}"/>
              </a:ext>
            </a:extLst>
          </p:cNvPr>
          <p:cNvSpPr/>
          <p:nvPr userDrawn="1"/>
        </p:nvSpPr>
        <p:spPr>
          <a:xfrm flipH="1">
            <a:off x="6595268" y="1219200"/>
            <a:ext cx="5566567" cy="56388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18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519" y="1447799"/>
            <a:ext cx="11277598" cy="502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4"/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C4F721-5D48-4E41-B3CC-BE5480B9AB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509AB5-EF58-47E5-A367-22FA63CBA4C0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E28C34D-D00C-490B-8FFE-67FC179828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13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3C11175-E70B-45EA-A1DA-D105C756DC1A}"/>
              </a:ext>
            </a:extLst>
          </p:cNvPr>
          <p:cNvSpPr/>
          <p:nvPr/>
        </p:nvSpPr>
        <p:spPr>
          <a:xfrm>
            <a:off x="1" y="0"/>
            <a:ext cx="12161837" cy="6858000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73000">
                <a:schemeClr val="bg1">
                  <a:lumMod val="10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0F558CA-89C1-4347-A929-0624374B8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2319" y="1857122"/>
            <a:ext cx="8089480" cy="1752600"/>
          </a:xfrm>
          <a:prstGeom prst="rect">
            <a:avLst/>
          </a:prstGeom>
        </p:spPr>
        <p:txBody>
          <a:bodyPr anchor="b" anchorCtr="0"/>
          <a:lstStyle>
            <a:lvl1pPr algn="l">
              <a:defRPr sz="279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57B1457-7455-4D82-91B7-6B556A429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2319" y="3612896"/>
            <a:ext cx="808948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5">
                <a:solidFill>
                  <a:schemeClr val="accent3"/>
                </a:solidFill>
              </a:defRPr>
            </a:lvl1pPr>
            <a:lvl2pPr marL="456057" indent="0" algn="ctr">
              <a:buNone/>
              <a:defRPr/>
            </a:lvl2pPr>
            <a:lvl3pPr marL="912114" indent="0" algn="ctr">
              <a:buNone/>
              <a:defRPr/>
            </a:lvl3pPr>
            <a:lvl4pPr marL="1368171" indent="0" algn="ctr">
              <a:buNone/>
              <a:defRPr/>
            </a:lvl4pPr>
            <a:lvl5pPr marL="1824228" indent="0" algn="ctr">
              <a:buNone/>
              <a:defRPr/>
            </a:lvl5pPr>
            <a:lvl6pPr marL="2280285" indent="0" algn="ctr">
              <a:buNone/>
              <a:defRPr/>
            </a:lvl6pPr>
            <a:lvl7pPr marL="2736342" indent="0" algn="ctr">
              <a:buNone/>
              <a:defRPr/>
            </a:lvl7pPr>
            <a:lvl8pPr marL="3192399" indent="0" algn="ctr">
              <a:buNone/>
              <a:defRPr/>
            </a:lvl8pPr>
            <a:lvl9pPr marL="364845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0A502B3D-DBB2-41B4-A067-87B99D86A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389B2B44-97C7-407C-87E9-5E40B487E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7320" y="183438"/>
            <a:ext cx="1560287" cy="318926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5B190081-02BA-41EA-B086-DC5598967D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7320" y="183438"/>
            <a:ext cx="1560287" cy="31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9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2519" y="1447799"/>
            <a:ext cx="8229598" cy="502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4"/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F50C33D-6734-48B8-A668-AC51DF8E23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3136" y="1447799"/>
            <a:ext cx="27432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6E5E0B3-939F-4129-8CA9-FF6349E7B2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7D4B25-86EF-4D93-8430-67E0BFDED3C8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26F0520-5B26-41CF-8F61-EAB87DCEA9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8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723C362-FCDF-44B2-825F-3223DF6ECD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A0D858-892E-4346-B2CA-DC833BE8A9BC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13F31E1-ECAD-4643-BD23-D14C5AE58A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49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5DBBD89-4D0C-46D6-80B5-FB49D457E7E9}"/>
              </a:ext>
            </a:extLst>
          </p:cNvPr>
          <p:cNvSpPr txBox="1">
            <a:spLocks/>
          </p:cNvSpPr>
          <p:nvPr/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468B5A-A612-4391-AD1E-1EE1823504A6}"/>
              </a:ext>
            </a:extLst>
          </p:cNvPr>
          <p:cNvSpPr/>
          <p:nvPr/>
        </p:nvSpPr>
        <p:spPr>
          <a:xfrm flipH="1">
            <a:off x="6595268" y="1219200"/>
            <a:ext cx="5566567" cy="56388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85E2C16-E6D1-4596-820F-5E1C3892599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42919" y="1428750"/>
            <a:ext cx="5086351" cy="5124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228600" indent="-114300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buFontTx/>
              <a:buNone/>
              <a:defRPr sz="1600" b="1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buNone/>
              <a:defRPr sz="1400" b="1">
                <a:solidFill>
                  <a:schemeClr val="bg1"/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8F23D3-962B-4A33-B798-40BEBB2BA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19" y="1447798"/>
            <a:ext cx="5791200" cy="51054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4"/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56526E-E4EE-4460-A8D0-EF593926A2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B7C8E0-4C48-4CC4-B7E5-CA8E4A684365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038D99C-14AD-4D4B-AFB9-5E1C026A5F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9BF3D35C-EACF-48CF-9D2C-13BE15D226D7}"/>
              </a:ext>
            </a:extLst>
          </p:cNvPr>
          <p:cNvSpPr txBox="1">
            <a:spLocks/>
          </p:cNvSpPr>
          <p:nvPr userDrawn="1"/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4AED6E-A042-417D-877B-146290AB2BD0}"/>
              </a:ext>
            </a:extLst>
          </p:cNvPr>
          <p:cNvSpPr/>
          <p:nvPr userDrawn="1"/>
        </p:nvSpPr>
        <p:spPr>
          <a:xfrm flipH="1">
            <a:off x="6595268" y="1219200"/>
            <a:ext cx="5566567" cy="56388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68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6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519" y="1447799"/>
            <a:ext cx="11277598" cy="502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28600" indent="-114300">
              <a:lnSpc>
                <a:spcPct val="110000"/>
              </a:lnSpc>
              <a:buClr>
                <a:schemeClr val="accent6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6">
                    <a:lumMod val="75000"/>
                  </a:schemeClr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C4F721-5D48-4E41-B3CC-BE5480B9AB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737E85-0112-40F1-8A7D-1CD98685781A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AE1AE96-A4DD-449D-B300-51A4866B0A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73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6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2519" y="1447799"/>
            <a:ext cx="8229598" cy="502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6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F50C33D-6734-48B8-A668-AC51DF8E23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3136" y="1447799"/>
            <a:ext cx="27432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6E5E0B3-939F-4129-8CA9-FF6349E7B2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9FE888-7ABB-428F-B7B5-CE90618B864C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D5C3C78-C758-4E67-9CD3-2D121468C3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28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6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723C362-FCDF-44B2-825F-3223DF6ECD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91E4C1-5DD4-4933-8BF6-BC82C5051966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09EADA8-D21A-4ED7-B39C-0B5CDAFCB4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11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6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5DBBD89-4D0C-46D6-80B5-FB49D457E7E9}"/>
              </a:ext>
            </a:extLst>
          </p:cNvPr>
          <p:cNvSpPr txBox="1">
            <a:spLocks/>
          </p:cNvSpPr>
          <p:nvPr/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468B5A-A612-4391-AD1E-1EE1823504A6}"/>
              </a:ext>
            </a:extLst>
          </p:cNvPr>
          <p:cNvSpPr/>
          <p:nvPr/>
        </p:nvSpPr>
        <p:spPr>
          <a:xfrm flipH="1">
            <a:off x="6595268" y="1219200"/>
            <a:ext cx="5566567" cy="56388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85E2C16-E6D1-4596-820F-5E1C3892599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42919" y="1428750"/>
            <a:ext cx="5086351" cy="5124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228600" indent="-114300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buFontTx/>
              <a:buNone/>
              <a:defRPr sz="1600" b="1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buNone/>
              <a:defRPr sz="1400" b="1">
                <a:solidFill>
                  <a:schemeClr val="bg1"/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8F23D3-962B-4A33-B798-40BEBB2BA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19" y="1447798"/>
            <a:ext cx="5791200" cy="51054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6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56526E-E4EE-4460-A8D0-EF593926A2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A25A9B-A51F-4B6A-B656-4E7660DC91A5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246120C-9EF9-4F01-8DDB-D316F8637B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426385B5-C334-43DB-B094-410983A3DA6D}"/>
              </a:ext>
            </a:extLst>
          </p:cNvPr>
          <p:cNvSpPr txBox="1">
            <a:spLocks/>
          </p:cNvSpPr>
          <p:nvPr userDrawn="1"/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FA53E7-9B6E-409B-B2BA-9F5B74BDB0C1}"/>
              </a:ext>
            </a:extLst>
          </p:cNvPr>
          <p:cNvSpPr/>
          <p:nvPr userDrawn="1"/>
        </p:nvSpPr>
        <p:spPr>
          <a:xfrm flipH="1">
            <a:off x="6595268" y="1219200"/>
            <a:ext cx="5566567" cy="56388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02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519" y="1447799"/>
            <a:ext cx="11277598" cy="502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C4F721-5D48-4E41-B3CC-BE5480B9AB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2EAF46-FB27-4F69-9721-0AF9DDC81FA0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7DDA031-6B98-40D0-BE67-A2E2C0BBFF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67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2519" y="1447799"/>
            <a:ext cx="8229598" cy="502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F50C33D-6734-48B8-A668-AC51DF8E23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3136" y="1447799"/>
            <a:ext cx="27432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6E5E0B3-939F-4129-8CA9-FF6349E7B2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8AD29E-5894-4035-92E9-90E9A62F9220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4FFFD99-5388-4CA2-9E22-EF54A434B0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45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723C362-FCDF-44B2-825F-3223DF6ECD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414FE3-7501-46EF-B5BD-4D7AC0B48A34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F5B9EAB-9390-4388-A105-C03B37B8C0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4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3C11175-E70B-45EA-A1DA-D105C756DC1A}"/>
              </a:ext>
            </a:extLst>
          </p:cNvPr>
          <p:cNvSpPr/>
          <p:nvPr/>
        </p:nvSpPr>
        <p:spPr>
          <a:xfrm>
            <a:off x="1" y="0"/>
            <a:ext cx="12161837" cy="6858000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73000">
                <a:schemeClr val="bg1">
                  <a:lumMod val="10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0F558CA-89C1-4347-A929-0624374B8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2319" y="1857122"/>
            <a:ext cx="8089480" cy="1752600"/>
          </a:xfrm>
          <a:prstGeom prst="rect">
            <a:avLst/>
          </a:prstGeom>
        </p:spPr>
        <p:txBody>
          <a:bodyPr anchor="b" anchorCtr="0"/>
          <a:lstStyle>
            <a:lvl1pPr algn="l">
              <a:defRPr sz="279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57B1457-7455-4D82-91B7-6B556A429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2319" y="3612896"/>
            <a:ext cx="808948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5">
                <a:solidFill>
                  <a:schemeClr val="accent4"/>
                </a:solidFill>
              </a:defRPr>
            </a:lvl1pPr>
            <a:lvl2pPr marL="456057" indent="0" algn="ctr">
              <a:buNone/>
              <a:defRPr/>
            </a:lvl2pPr>
            <a:lvl3pPr marL="912114" indent="0" algn="ctr">
              <a:buNone/>
              <a:defRPr/>
            </a:lvl3pPr>
            <a:lvl4pPr marL="1368171" indent="0" algn="ctr">
              <a:buNone/>
              <a:defRPr/>
            </a:lvl4pPr>
            <a:lvl5pPr marL="1824228" indent="0" algn="ctr">
              <a:buNone/>
              <a:defRPr/>
            </a:lvl5pPr>
            <a:lvl6pPr marL="2280285" indent="0" algn="ctr">
              <a:buNone/>
              <a:defRPr/>
            </a:lvl6pPr>
            <a:lvl7pPr marL="2736342" indent="0" algn="ctr">
              <a:buNone/>
              <a:defRPr/>
            </a:lvl7pPr>
            <a:lvl8pPr marL="3192399" indent="0" algn="ctr">
              <a:buNone/>
              <a:defRPr/>
            </a:lvl8pPr>
            <a:lvl9pPr marL="364845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0A502B3D-DBB2-41B4-A067-87B99D86A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389B2B44-97C7-407C-87E9-5E40B487E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7320" y="183438"/>
            <a:ext cx="1560287" cy="318926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8321A516-816E-4BE7-B739-05BFFCC500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7320" y="183438"/>
            <a:ext cx="1560287" cy="31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5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65500-A880-4159-BD08-B65F63848617}"/>
              </a:ext>
            </a:extLst>
          </p:cNvPr>
          <p:cNvSpPr/>
          <p:nvPr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152400"/>
            <a:ext cx="1043940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0D5409-7869-462F-964C-06D9A60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5DBBD89-4D0C-46D6-80B5-FB49D457E7E9}"/>
              </a:ext>
            </a:extLst>
          </p:cNvPr>
          <p:cNvSpPr txBox="1">
            <a:spLocks/>
          </p:cNvSpPr>
          <p:nvPr/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468B5A-A612-4391-AD1E-1EE1823504A6}"/>
              </a:ext>
            </a:extLst>
          </p:cNvPr>
          <p:cNvSpPr/>
          <p:nvPr/>
        </p:nvSpPr>
        <p:spPr>
          <a:xfrm flipH="1">
            <a:off x="6595268" y="1219200"/>
            <a:ext cx="5566567" cy="56388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85E2C16-E6D1-4596-820F-5E1C3892599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42919" y="1428750"/>
            <a:ext cx="5086351" cy="5124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228600" indent="-114300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buFontTx/>
              <a:buNone/>
              <a:defRPr sz="1600" b="1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buNone/>
              <a:defRPr sz="1400" b="1">
                <a:solidFill>
                  <a:schemeClr val="bg1"/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8F23D3-962B-4A33-B798-40BEBB2BA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19" y="1447798"/>
            <a:ext cx="5791200" cy="51054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28600" indent="-17145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56526E-E4EE-4460-A8D0-EF593926A2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2719" y="476250"/>
            <a:ext cx="1043781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00CA4-5156-4955-AF5E-619D90A7F5A5}"/>
              </a:ext>
            </a:extLst>
          </p:cNvPr>
          <p:cNvSpPr/>
          <p:nvPr userDrawn="1"/>
        </p:nvSpPr>
        <p:spPr>
          <a:xfrm>
            <a:off x="0" y="137317"/>
            <a:ext cx="1432719" cy="929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D6C2E7C-EAC0-4C04-9D6A-C48A250ECF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6569" y="2914650"/>
            <a:ext cx="1028700" cy="1028700"/>
          </a:xfrm>
          <a:prstGeom prst="rect">
            <a:avLst/>
          </a:prstGeom>
        </p:spPr>
      </p:pic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353DAF98-5826-4F66-AE92-0FBFA6A6E12C}"/>
              </a:ext>
            </a:extLst>
          </p:cNvPr>
          <p:cNvSpPr txBox="1">
            <a:spLocks/>
          </p:cNvSpPr>
          <p:nvPr userDrawn="1"/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88C56B-DC80-40E5-8839-E4DA28D7DCF2}"/>
              </a:ext>
            </a:extLst>
          </p:cNvPr>
          <p:cNvSpPr/>
          <p:nvPr userDrawn="1"/>
        </p:nvSpPr>
        <p:spPr>
          <a:xfrm flipH="1">
            <a:off x="6595268" y="1219200"/>
            <a:ext cx="5566567" cy="56388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647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Texture No Log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899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3C11175-E70B-45EA-A1DA-D105C756DC1A}"/>
              </a:ext>
            </a:extLst>
          </p:cNvPr>
          <p:cNvSpPr/>
          <p:nvPr/>
        </p:nvSpPr>
        <p:spPr>
          <a:xfrm>
            <a:off x="1" y="0"/>
            <a:ext cx="3490119" cy="6858000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73000">
                <a:schemeClr val="bg1">
                  <a:lumMod val="10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7ADD9DE4-36FA-4976-A7F6-37DC842302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738" y="3224929"/>
            <a:ext cx="2713913" cy="5599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98C37F-7808-4387-8C81-D8C508032B65}"/>
              </a:ext>
            </a:extLst>
          </p:cNvPr>
          <p:cNvSpPr/>
          <p:nvPr/>
        </p:nvSpPr>
        <p:spPr>
          <a:xfrm flipH="1">
            <a:off x="3413918" y="0"/>
            <a:ext cx="874791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684697-6D08-4091-B031-BE4E5C77D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9857" y="1857122"/>
            <a:ext cx="7270262" cy="1752600"/>
          </a:xfrm>
          <a:prstGeom prst="rect">
            <a:avLst/>
          </a:prstGeom>
        </p:spPr>
        <p:txBody>
          <a:bodyPr anchor="b" anchorCtr="0"/>
          <a:lstStyle>
            <a:lvl1pPr algn="l">
              <a:defRPr sz="279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5630387-8124-432E-82CE-0D10398CB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9857" y="3612896"/>
            <a:ext cx="7270262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5">
                <a:solidFill>
                  <a:schemeClr val="bg1"/>
                </a:solidFill>
              </a:defRPr>
            </a:lvl1pPr>
            <a:lvl2pPr marL="456057" indent="0" algn="ctr">
              <a:buNone/>
              <a:defRPr/>
            </a:lvl2pPr>
            <a:lvl3pPr marL="912114" indent="0" algn="ctr">
              <a:buNone/>
              <a:defRPr/>
            </a:lvl3pPr>
            <a:lvl4pPr marL="1368171" indent="0" algn="ctr">
              <a:buNone/>
              <a:defRPr/>
            </a:lvl4pPr>
            <a:lvl5pPr marL="1824228" indent="0" algn="ctr">
              <a:buNone/>
              <a:defRPr/>
            </a:lvl5pPr>
            <a:lvl6pPr marL="2280285" indent="0" algn="ctr">
              <a:buNone/>
              <a:defRPr/>
            </a:lvl6pPr>
            <a:lvl7pPr marL="2736342" indent="0" algn="ctr">
              <a:buNone/>
              <a:defRPr/>
            </a:lvl7pPr>
            <a:lvl8pPr marL="3192399" indent="0" algn="ctr">
              <a:buNone/>
              <a:defRPr/>
            </a:lvl8pPr>
            <a:lvl9pPr marL="364845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CF86AB-E469-4613-8D30-960175FBEF85}"/>
              </a:ext>
            </a:extLst>
          </p:cNvPr>
          <p:cNvSpPr/>
          <p:nvPr userDrawn="1"/>
        </p:nvSpPr>
        <p:spPr>
          <a:xfrm>
            <a:off x="1" y="0"/>
            <a:ext cx="3490119" cy="6858000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73000">
                <a:schemeClr val="bg1">
                  <a:lumMod val="10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F6F573-0893-4710-8B92-82B149965143}"/>
              </a:ext>
            </a:extLst>
          </p:cNvPr>
          <p:cNvSpPr/>
          <p:nvPr userDrawn="1"/>
        </p:nvSpPr>
        <p:spPr>
          <a:xfrm flipH="1">
            <a:off x="3413918" y="0"/>
            <a:ext cx="874791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9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osal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3C11175-E70B-45EA-A1DA-D105C756DC1A}"/>
              </a:ext>
            </a:extLst>
          </p:cNvPr>
          <p:cNvSpPr/>
          <p:nvPr/>
        </p:nvSpPr>
        <p:spPr>
          <a:xfrm>
            <a:off x="1" y="0"/>
            <a:ext cx="3490119" cy="6858000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73000">
                <a:schemeClr val="bg1">
                  <a:lumMod val="10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C5C3DF-5763-49FA-9112-1AE939BB52E0}"/>
              </a:ext>
            </a:extLst>
          </p:cNvPr>
          <p:cNvSpPr/>
          <p:nvPr/>
        </p:nvSpPr>
        <p:spPr>
          <a:xfrm flipH="1">
            <a:off x="3413918" y="0"/>
            <a:ext cx="8747919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7ADD9DE4-36FA-4976-A7F6-37DC842302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204" y="4724400"/>
            <a:ext cx="2180513" cy="44989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0F558CA-89C1-4347-A929-0624374B8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9719" y="364618"/>
            <a:ext cx="6858000" cy="1752600"/>
          </a:xfrm>
          <a:prstGeom prst="rect">
            <a:avLst/>
          </a:prstGeom>
        </p:spPr>
        <p:txBody>
          <a:bodyPr anchor="b" anchorCtr="0"/>
          <a:lstStyle>
            <a:lvl1pPr algn="l">
              <a:defRPr sz="279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57B1457-7455-4D82-91B7-6B556A429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9719" y="2120392"/>
            <a:ext cx="68580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5">
                <a:solidFill>
                  <a:schemeClr val="bg1"/>
                </a:solidFill>
              </a:defRPr>
            </a:lvl1pPr>
            <a:lvl2pPr marL="456057" indent="0" algn="ctr">
              <a:buNone/>
              <a:defRPr/>
            </a:lvl2pPr>
            <a:lvl3pPr marL="912114" indent="0" algn="ctr">
              <a:buNone/>
              <a:defRPr/>
            </a:lvl3pPr>
            <a:lvl4pPr marL="1368171" indent="0" algn="ctr">
              <a:buNone/>
              <a:defRPr/>
            </a:lvl4pPr>
            <a:lvl5pPr marL="1824228" indent="0" algn="ctr">
              <a:buNone/>
              <a:defRPr/>
            </a:lvl5pPr>
            <a:lvl6pPr marL="2280285" indent="0" algn="ctr">
              <a:buNone/>
              <a:defRPr/>
            </a:lvl6pPr>
            <a:lvl7pPr marL="2736342" indent="0" algn="ctr">
              <a:buNone/>
              <a:defRPr/>
            </a:lvl7pPr>
            <a:lvl8pPr marL="3192399" indent="0" algn="ctr">
              <a:buNone/>
              <a:defRPr/>
            </a:lvl8pPr>
            <a:lvl9pPr marL="364845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009D3-64F7-44CA-8CE6-A7FF4CE8BE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0514" y="4724400"/>
            <a:ext cx="3475944" cy="160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F060D23-868D-4182-BA96-42C21ABCD3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85919" y="4710543"/>
            <a:ext cx="3004456" cy="1614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9F4B32-BF30-4CB3-8E8C-58DFA2CCD38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2119" y="1317118"/>
            <a:ext cx="2529681" cy="160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506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3C11175-E70B-45EA-A1DA-D105C756DC1A}"/>
              </a:ext>
            </a:extLst>
          </p:cNvPr>
          <p:cNvSpPr/>
          <p:nvPr/>
        </p:nvSpPr>
        <p:spPr>
          <a:xfrm>
            <a:off x="1" y="0"/>
            <a:ext cx="3490119" cy="6858000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73000">
                <a:schemeClr val="bg1">
                  <a:lumMod val="10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C5C3DF-5763-49FA-9112-1AE939BB52E0}"/>
              </a:ext>
            </a:extLst>
          </p:cNvPr>
          <p:cNvSpPr/>
          <p:nvPr/>
        </p:nvSpPr>
        <p:spPr>
          <a:xfrm flipH="1">
            <a:off x="3413918" y="0"/>
            <a:ext cx="8747919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7ADD9DE4-36FA-4976-A7F6-37DC842302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738" y="3224929"/>
            <a:ext cx="2713913" cy="55994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0F558CA-89C1-4347-A929-0624374B8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9857" y="1857122"/>
            <a:ext cx="6889262" cy="1752600"/>
          </a:xfrm>
          <a:prstGeom prst="rect">
            <a:avLst/>
          </a:prstGeom>
        </p:spPr>
        <p:txBody>
          <a:bodyPr anchor="b" anchorCtr="0"/>
          <a:lstStyle>
            <a:lvl1pPr algn="l">
              <a:defRPr sz="279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57B1457-7455-4D82-91B7-6B556A429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9857" y="3612896"/>
            <a:ext cx="6889262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5">
                <a:solidFill>
                  <a:schemeClr val="bg1"/>
                </a:solidFill>
              </a:defRPr>
            </a:lvl1pPr>
            <a:lvl2pPr marL="456057" indent="0" algn="ctr">
              <a:buNone/>
              <a:defRPr/>
            </a:lvl2pPr>
            <a:lvl3pPr marL="912114" indent="0" algn="ctr">
              <a:buNone/>
              <a:defRPr/>
            </a:lvl3pPr>
            <a:lvl4pPr marL="1368171" indent="0" algn="ctr">
              <a:buNone/>
              <a:defRPr/>
            </a:lvl4pPr>
            <a:lvl5pPr marL="1824228" indent="0" algn="ctr">
              <a:buNone/>
              <a:defRPr/>
            </a:lvl5pPr>
            <a:lvl6pPr marL="2280285" indent="0" algn="ctr">
              <a:buNone/>
              <a:defRPr/>
            </a:lvl6pPr>
            <a:lvl7pPr marL="2736342" indent="0" algn="ctr">
              <a:buNone/>
              <a:defRPr/>
            </a:lvl7pPr>
            <a:lvl8pPr marL="3192399" indent="0" algn="ctr">
              <a:buNone/>
              <a:defRPr/>
            </a:lvl8pPr>
            <a:lvl9pPr marL="364845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5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3C11175-E70B-45EA-A1DA-D105C756DC1A}"/>
              </a:ext>
            </a:extLst>
          </p:cNvPr>
          <p:cNvSpPr/>
          <p:nvPr/>
        </p:nvSpPr>
        <p:spPr>
          <a:xfrm>
            <a:off x="1" y="0"/>
            <a:ext cx="12161837" cy="6858000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73000">
                <a:schemeClr val="bg1">
                  <a:lumMod val="10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0F558CA-89C1-4347-A929-0624374B8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2319" y="1857122"/>
            <a:ext cx="8089480" cy="1752600"/>
          </a:xfrm>
          <a:prstGeom prst="rect">
            <a:avLst/>
          </a:prstGeom>
        </p:spPr>
        <p:txBody>
          <a:bodyPr anchor="b" anchorCtr="0"/>
          <a:lstStyle>
            <a:lvl1pPr algn="l">
              <a:defRPr sz="279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57B1457-7455-4D82-91B7-6B556A429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2319" y="3612896"/>
            <a:ext cx="808948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5">
                <a:solidFill>
                  <a:schemeClr val="accent1"/>
                </a:solidFill>
              </a:defRPr>
            </a:lvl1pPr>
            <a:lvl2pPr marL="456057" indent="0" algn="ctr">
              <a:buNone/>
              <a:defRPr/>
            </a:lvl2pPr>
            <a:lvl3pPr marL="912114" indent="0" algn="ctr">
              <a:buNone/>
              <a:defRPr/>
            </a:lvl3pPr>
            <a:lvl4pPr marL="1368171" indent="0" algn="ctr">
              <a:buNone/>
              <a:defRPr/>
            </a:lvl4pPr>
            <a:lvl5pPr marL="1824228" indent="0" algn="ctr">
              <a:buNone/>
              <a:defRPr/>
            </a:lvl5pPr>
            <a:lvl6pPr marL="2280285" indent="0" algn="ctr">
              <a:buNone/>
              <a:defRPr/>
            </a:lvl6pPr>
            <a:lvl7pPr marL="2736342" indent="0" algn="ctr">
              <a:buNone/>
              <a:defRPr/>
            </a:lvl7pPr>
            <a:lvl8pPr marL="3192399" indent="0" algn="ctr">
              <a:buNone/>
              <a:defRPr/>
            </a:lvl8pPr>
            <a:lvl9pPr marL="364845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0A502B3D-DBB2-41B4-A067-87B99D86A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389B2B44-97C7-407C-87E9-5E40B487E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7320" y="183438"/>
            <a:ext cx="1560287" cy="318926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0FC5F705-C84D-44C7-AF45-AEC600B208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7320" y="183438"/>
            <a:ext cx="1560287" cy="31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5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3C11175-E70B-45EA-A1DA-D105C756DC1A}"/>
              </a:ext>
            </a:extLst>
          </p:cNvPr>
          <p:cNvSpPr/>
          <p:nvPr/>
        </p:nvSpPr>
        <p:spPr>
          <a:xfrm>
            <a:off x="1" y="0"/>
            <a:ext cx="12161837" cy="6858000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73000">
                <a:schemeClr val="bg1">
                  <a:lumMod val="10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0F558CA-89C1-4347-A929-0624374B8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2319" y="1857122"/>
            <a:ext cx="8089480" cy="1752600"/>
          </a:xfrm>
          <a:prstGeom prst="rect">
            <a:avLst/>
          </a:prstGeom>
        </p:spPr>
        <p:txBody>
          <a:bodyPr anchor="b" anchorCtr="0"/>
          <a:lstStyle>
            <a:lvl1pPr algn="l">
              <a:defRPr sz="279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57B1457-7455-4D82-91B7-6B556A429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2319" y="3612896"/>
            <a:ext cx="808948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5">
                <a:solidFill>
                  <a:schemeClr val="accent3"/>
                </a:solidFill>
              </a:defRPr>
            </a:lvl1pPr>
            <a:lvl2pPr marL="456057" indent="0" algn="ctr">
              <a:buNone/>
              <a:defRPr/>
            </a:lvl2pPr>
            <a:lvl3pPr marL="912114" indent="0" algn="ctr">
              <a:buNone/>
              <a:defRPr/>
            </a:lvl3pPr>
            <a:lvl4pPr marL="1368171" indent="0" algn="ctr">
              <a:buNone/>
              <a:defRPr/>
            </a:lvl4pPr>
            <a:lvl5pPr marL="1824228" indent="0" algn="ctr">
              <a:buNone/>
              <a:defRPr/>
            </a:lvl5pPr>
            <a:lvl6pPr marL="2280285" indent="0" algn="ctr">
              <a:buNone/>
              <a:defRPr/>
            </a:lvl6pPr>
            <a:lvl7pPr marL="2736342" indent="0" algn="ctr">
              <a:buNone/>
              <a:defRPr/>
            </a:lvl7pPr>
            <a:lvl8pPr marL="3192399" indent="0" algn="ctr">
              <a:buNone/>
              <a:defRPr/>
            </a:lvl8pPr>
            <a:lvl9pPr marL="364845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0A502B3D-DBB2-41B4-A067-87B99D86A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389B2B44-97C7-407C-87E9-5E40B487E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7320" y="183438"/>
            <a:ext cx="1560287" cy="318926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A6F35C87-5BF0-42F3-B593-B29A43968A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7320" y="183438"/>
            <a:ext cx="1560287" cy="31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4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3C11175-E70B-45EA-A1DA-D105C756DC1A}"/>
              </a:ext>
            </a:extLst>
          </p:cNvPr>
          <p:cNvSpPr/>
          <p:nvPr/>
        </p:nvSpPr>
        <p:spPr>
          <a:xfrm>
            <a:off x="1" y="0"/>
            <a:ext cx="12161837" cy="6858000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73000">
                <a:schemeClr val="bg1">
                  <a:lumMod val="10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0F558CA-89C1-4347-A929-0624374B8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2319" y="1857122"/>
            <a:ext cx="8089480" cy="1752600"/>
          </a:xfrm>
          <a:prstGeom prst="rect">
            <a:avLst/>
          </a:prstGeom>
        </p:spPr>
        <p:txBody>
          <a:bodyPr anchor="b" anchorCtr="0"/>
          <a:lstStyle>
            <a:lvl1pPr algn="l">
              <a:defRPr sz="279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57B1457-7455-4D82-91B7-6B556A429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2319" y="3612896"/>
            <a:ext cx="808948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5">
                <a:solidFill>
                  <a:schemeClr val="accent4"/>
                </a:solidFill>
              </a:defRPr>
            </a:lvl1pPr>
            <a:lvl2pPr marL="456057" indent="0" algn="ctr">
              <a:buNone/>
              <a:defRPr/>
            </a:lvl2pPr>
            <a:lvl3pPr marL="912114" indent="0" algn="ctr">
              <a:buNone/>
              <a:defRPr/>
            </a:lvl3pPr>
            <a:lvl4pPr marL="1368171" indent="0" algn="ctr">
              <a:buNone/>
              <a:defRPr/>
            </a:lvl4pPr>
            <a:lvl5pPr marL="1824228" indent="0" algn="ctr">
              <a:buNone/>
              <a:defRPr/>
            </a:lvl5pPr>
            <a:lvl6pPr marL="2280285" indent="0" algn="ctr">
              <a:buNone/>
              <a:defRPr/>
            </a:lvl6pPr>
            <a:lvl7pPr marL="2736342" indent="0" algn="ctr">
              <a:buNone/>
              <a:defRPr/>
            </a:lvl7pPr>
            <a:lvl8pPr marL="3192399" indent="0" algn="ctr">
              <a:buNone/>
              <a:defRPr/>
            </a:lvl8pPr>
            <a:lvl9pPr marL="364845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0A502B3D-DBB2-41B4-A067-87B99D86A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389B2B44-97C7-407C-87E9-5E40B487E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7320" y="183438"/>
            <a:ext cx="1560287" cy="318926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3DFC7B17-3311-42F5-A8B3-24AE3DA0B4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7320" y="183438"/>
            <a:ext cx="1560287" cy="31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7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3C11175-E70B-45EA-A1DA-D105C756DC1A}"/>
              </a:ext>
            </a:extLst>
          </p:cNvPr>
          <p:cNvSpPr/>
          <p:nvPr/>
        </p:nvSpPr>
        <p:spPr>
          <a:xfrm>
            <a:off x="1" y="0"/>
            <a:ext cx="12161837" cy="6858000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73000">
                <a:schemeClr val="bg1">
                  <a:lumMod val="10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0F558CA-89C1-4347-A929-0624374B8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2319" y="1857122"/>
            <a:ext cx="8089480" cy="1752600"/>
          </a:xfrm>
          <a:prstGeom prst="rect">
            <a:avLst/>
          </a:prstGeom>
        </p:spPr>
        <p:txBody>
          <a:bodyPr anchor="b" anchorCtr="0"/>
          <a:lstStyle>
            <a:lvl1pPr algn="l">
              <a:defRPr sz="279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57B1457-7455-4D82-91B7-6B556A429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2319" y="3612896"/>
            <a:ext cx="808948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5">
                <a:solidFill>
                  <a:schemeClr val="accent5"/>
                </a:solidFill>
              </a:defRPr>
            </a:lvl1pPr>
            <a:lvl2pPr marL="456057" indent="0" algn="ctr">
              <a:buNone/>
              <a:defRPr/>
            </a:lvl2pPr>
            <a:lvl3pPr marL="912114" indent="0" algn="ctr">
              <a:buNone/>
              <a:defRPr/>
            </a:lvl3pPr>
            <a:lvl4pPr marL="1368171" indent="0" algn="ctr">
              <a:buNone/>
              <a:defRPr/>
            </a:lvl4pPr>
            <a:lvl5pPr marL="1824228" indent="0" algn="ctr">
              <a:buNone/>
              <a:defRPr/>
            </a:lvl5pPr>
            <a:lvl6pPr marL="2280285" indent="0" algn="ctr">
              <a:buNone/>
              <a:defRPr/>
            </a:lvl6pPr>
            <a:lvl7pPr marL="2736342" indent="0" algn="ctr">
              <a:buNone/>
              <a:defRPr/>
            </a:lvl7pPr>
            <a:lvl8pPr marL="3192399" indent="0" algn="ctr">
              <a:buNone/>
              <a:defRPr/>
            </a:lvl8pPr>
            <a:lvl9pPr marL="364845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0A502B3D-DBB2-41B4-A067-87B99D86A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389B2B44-97C7-407C-87E9-5E40B487E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7320" y="183438"/>
            <a:ext cx="1560287" cy="318926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1481038E-1DCD-4E19-BCA3-A22C76106F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7320" y="183438"/>
            <a:ext cx="1560287" cy="31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9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3C11175-E70B-45EA-A1DA-D105C756DC1A}"/>
              </a:ext>
            </a:extLst>
          </p:cNvPr>
          <p:cNvSpPr/>
          <p:nvPr/>
        </p:nvSpPr>
        <p:spPr>
          <a:xfrm>
            <a:off x="1" y="0"/>
            <a:ext cx="12161837" cy="6858000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73000">
                <a:schemeClr val="bg1">
                  <a:lumMod val="10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0F558CA-89C1-4347-A929-0624374B8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2319" y="1857122"/>
            <a:ext cx="8089480" cy="1752600"/>
          </a:xfrm>
          <a:prstGeom prst="rect">
            <a:avLst/>
          </a:prstGeom>
        </p:spPr>
        <p:txBody>
          <a:bodyPr anchor="b" anchorCtr="0"/>
          <a:lstStyle>
            <a:lvl1pPr algn="l">
              <a:defRPr sz="279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57B1457-7455-4D82-91B7-6B556A429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2319" y="3612896"/>
            <a:ext cx="808948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5">
                <a:solidFill>
                  <a:schemeClr val="accent6"/>
                </a:solidFill>
              </a:defRPr>
            </a:lvl1pPr>
            <a:lvl2pPr marL="456057" indent="0" algn="ctr">
              <a:buNone/>
              <a:defRPr/>
            </a:lvl2pPr>
            <a:lvl3pPr marL="912114" indent="0" algn="ctr">
              <a:buNone/>
              <a:defRPr/>
            </a:lvl3pPr>
            <a:lvl4pPr marL="1368171" indent="0" algn="ctr">
              <a:buNone/>
              <a:defRPr/>
            </a:lvl4pPr>
            <a:lvl5pPr marL="1824228" indent="0" algn="ctr">
              <a:buNone/>
              <a:defRPr/>
            </a:lvl5pPr>
            <a:lvl6pPr marL="2280285" indent="0" algn="ctr">
              <a:buNone/>
              <a:defRPr/>
            </a:lvl6pPr>
            <a:lvl7pPr marL="2736342" indent="0" algn="ctr">
              <a:buNone/>
              <a:defRPr/>
            </a:lvl7pPr>
            <a:lvl8pPr marL="3192399" indent="0" algn="ctr">
              <a:buNone/>
              <a:defRPr/>
            </a:lvl8pPr>
            <a:lvl9pPr marL="364845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0A502B3D-DBB2-41B4-A067-87B99D86A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389B2B44-97C7-407C-87E9-5E40B487E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7320" y="183438"/>
            <a:ext cx="1560287" cy="318926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A723286B-3386-44C3-8DCA-069E1617F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7320" y="183438"/>
            <a:ext cx="1560287" cy="31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4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3C11175-E70B-45EA-A1DA-D105C756DC1A}"/>
              </a:ext>
            </a:extLst>
          </p:cNvPr>
          <p:cNvSpPr/>
          <p:nvPr/>
        </p:nvSpPr>
        <p:spPr>
          <a:xfrm>
            <a:off x="1" y="0"/>
            <a:ext cx="12161837" cy="6858000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73000">
                <a:schemeClr val="bg1">
                  <a:lumMod val="10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0F558CA-89C1-4347-A929-0624374B8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2319" y="1857122"/>
            <a:ext cx="8089480" cy="1752600"/>
          </a:xfrm>
          <a:prstGeom prst="rect">
            <a:avLst/>
          </a:prstGeom>
        </p:spPr>
        <p:txBody>
          <a:bodyPr anchor="b" anchorCtr="0"/>
          <a:lstStyle>
            <a:lvl1pPr algn="l">
              <a:defRPr sz="279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57B1457-7455-4D82-91B7-6B556A429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2319" y="3612896"/>
            <a:ext cx="808948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5">
                <a:solidFill>
                  <a:schemeClr val="accent5"/>
                </a:solidFill>
              </a:defRPr>
            </a:lvl1pPr>
            <a:lvl2pPr marL="456057" indent="0" algn="ctr">
              <a:buNone/>
              <a:defRPr/>
            </a:lvl2pPr>
            <a:lvl3pPr marL="912114" indent="0" algn="ctr">
              <a:buNone/>
              <a:defRPr/>
            </a:lvl3pPr>
            <a:lvl4pPr marL="1368171" indent="0" algn="ctr">
              <a:buNone/>
              <a:defRPr/>
            </a:lvl4pPr>
            <a:lvl5pPr marL="1824228" indent="0" algn="ctr">
              <a:buNone/>
              <a:defRPr/>
            </a:lvl5pPr>
            <a:lvl6pPr marL="2280285" indent="0" algn="ctr">
              <a:buNone/>
              <a:defRPr/>
            </a:lvl6pPr>
            <a:lvl7pPr marL="2736342" indent="0" algn="ctr">
              <a:buNone/>
              <a:defRPr/>
            </a:lvl7pPr>
            <a:lvl8pPr marL="3192399" indent="0" algn="ctr">
              <a:buNone/>
              <a:defRPr/>
            </a:lvl8pPr>
            <a:lvl9pPr marL="364845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0A502B3D-DBB2-41B4-A067-87B99D86A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389B2B44-97C7-407C-87E9-5E40B487E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7320" y="183438"/>
            <a:ext cx="1560287" cy="318926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812AA22B-B1E7-44A5-941E-32CD825B8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7320" y="183438"/>
            <a:ext cx="1560287" cy="31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1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007" y="1447799"/>
            <a:ext cx="11167110" cy="502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85750" indent="-173038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accent3"/>
                </a:solidFill>
              </a:defRPr>
            </a:lvl4pPr>
            <a:lvl5pPr marL="341313" indent="-115888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D700AF-FF00-4C17-A974-2569DF4B9CF0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43ABEA8-06FF-444A-9ACB-1B6DC4B05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BB0DCA-FBF6-4A2A-BBBE-813BDAA00355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1670B91-69A2-40A9-B667-A330338517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57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_2 column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007" y="1447799"/>
            <a:ext cx="11167110" cy="5029200"/>
          </a:xfrm>
          <a:prstGeom prst="rect">
            <a:avLst/>
          </a:prstGeom>
        </p:spPr>
        <p:txBody>
          <a:bodyPr numCol="2"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accent3"/>
                </a:solidFill>
              </a:defRPr>
            </a:lvl4pPr>
            <a:lvl5pPr marL="341313" indent="-111125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087049-A6B2-42D4-A657-ADD898A65B22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B47669D-A1F3-4099-A5F5-A9F348DB7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82E44A-7A03-4A1E-8AD4-1B26027EFCC1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7978DDE-B122-40EF-9E39-9AD3820D33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_3 column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007" y="1447799"/>
            <a:ext cx="11167110" cy="5029200"/>
          </a:xfrm>
          <a:prstGeom prst="rect">
            <a:avLst/>
          </a:prstGeom>
        </p:spPr>
        <p:txBody>
          <a:bodyPr numCol="3"/>
          <a:lstStyle>
            <a:lvl1pPr marL="0" indent="0">
              <a:lnSpc>
                <a:spcPct val="110000"/>
              </a:lnSpc>
              <a:spcBef>
                <a:spcPts val="200"/>
              </a:spcBef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2pPr>
            <a:lvl3pPr marL="0" indent="0">
              <a:lnSpc>
                <a:spcPct val="110000"/>
              </a:lnSpc>
              <a:spcBef>
                <a:spcPts val="200"/>
              </a:spcBef>
              <a:buFontTx/>
              <a:buNone/>
              <a:defRPr sz="1600" b="1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spcBef>
                <a:spcPts val="200"/>
              </a:spcBef>
              <a:buNone/>
              <a:defRPr sz="1400" b="1">
                <a:solidFill>
                  <a:schemeClr val="accent3"/>
                </a:solidFill>
              </a:defRPr>
            </a:lvl4pPr>
            <a:lvl5pPr marL="341313" indent="-117475">
              <a:lnSpc>
                <a:spcPct val="110000"/>
              </a:lnSpc>
              <a:spcBef>
                <a:spcPts val="2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FE0E5C-D560-4E1E-8950-E4555FE3D788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AA10EBB-2CFD-401C-84A6-FC45B546A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0D4C7B-8522-49BB-841B-466482B41CCE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2CAF5A2-72DF-4CDA-A392-1D0376A359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9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only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1B8895-5048-483E-A1CB-12A305C1B1AC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48FFAFC-5C91-4F9A-B6D0-2B74E57E5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A413B8-C7F8-4492-9FA3-38AC775AD138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5AD05E9-C34B-4CFF-BEF3-8FB3AF20AA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16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only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AB5BEC-27B0-4DBB-95D3-70A85AE7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09" y="170872"/>
            <a:ext cx="1116711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205A99-03DC-40A8-9845-CCCD1EEA2D46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99205E5-88DD-476B-8752-C9F4ABD45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EACCBF32-B124-4F39-B5ED-9A2DE59F04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5005" y="494722"/>
            <a:ext cx="11167109" cy="533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D96122-D376-4BDB-B455-F1CE8D4FEEFD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0A1B048-D7D0-4211-A77E-108149A2D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33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ed and Opportunit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8EDF7-E652-4BE0-A59F-88F56FB5B000}"/>
              </a:ext>
            </a:extLst>
          </p:cNvPr>
          <p:cNvCxnSpPr/>
          <p:nvPr/>
        </p:nvCxnSpPr>
        <p:spPr>
          <a:xfrm>
            <a:off x="442119" y="1447799"/>
            <a:ext cx="0" cy="502919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F988F1C-343B-47F5-B2CE-722D594AB181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1EE1034-37F4-429A-AB4C-CA467B237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C4961C2-1413-4584-BFC7-5D8BC0DEE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7118" y="1447799"/>
            <a:ext cx="5714997" cy="502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763" indent="-4763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None/>
              <a:defRPr sz="1800" b="1">
                <a:solidFill>
                  <a:schemeClr val="accent3"/>
                </a:solidFill>
              </a:defRPr>
            </a:lvl2pPr>
            <a:lvl3pPr marL="463550" indent="-177800">
              <a:lnSpc>
                <a:spcPct val="110000"/>
              </a:lnSpc>
              <a:buFont typeface="Arial" panose="020B0604020202020204" pitchFamily="34" charset="0"/>
              <a:buChar char="•"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buNone/>
              <a:defRPr sz="16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 marL="795338" indent="-225425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8ECEF-FBA2-4379-AEAF-F94B343774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4850" y="1447800"/>
            <a:ext cx="4689475" cy="502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3225" indent="-284163">
              <a:buFont typeface="Arial" panose="020B0604020202020204" pitchFamily="34" charset="0"/>
              <a:buChar char="•"/>
              <a:defRPr sz="1600"/>
            </a:lvl2pPr>
            <a:lvl3pPr marL="0" indent="0" defTabSz="1139825">
              <a:buNone/>
              <a:defRPr sz="1800" b="1">
                <a:solidFill>
                  <a:schemeClr val="accent1">
                    <a:lumMod val="75000"/>
                  </a:schemeClr>
                </a:solidFill>
              </a:defRPr>
            </a:lvl3pPr>
            <a:lvl4pPr marL="855663" indent="-227013">
              <a:buFont typeface="Arial" panose="020B0604020202020204" pitchFamily="34" charset="0"/>
              <a:buChar char="•"/>
              <a:defRPr sz="1400"/>
            </a:lvl4pPr>
            <a:lvl5pPr marL="1081088" indent="-227013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6160103-25E5-40E1-B67A-9790D1814574}"/>
              </a:ext>
            </a:extLst>
          </p:cNvPr>
          <p:cNvCxnSpPr/>
          <p:nvPr/>
        </p:nvCxnSpPr>
        <p:spPr>
          <a:xfrm>
            <a:off x="5928519" y="1447799"/>
            <a:ext cx="0" cy="5029199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5A4BC-0B99-47C2-8456-0CFA9E7CA97D}"/>
              </a:ext>
            </a:extLst>
          </p:cNvPr>
          <p:cNvCxnSpPr/>
          <p:nvPr userDrawn="1"/>
        </p:nvCxnSpPr>
        <p:spPr>
          <a:xfrm>
            <a:off x="442119" y="1447799"/>
            <a:ext cx="0" cy="502919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B2304F7-F7EE-435F-BB38-EC5708132E16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16D42BF-F362-4FFE-9AAC-96272F18B1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AC94A6-D344-4D7E-B0D7-2E57784B8F50}"/>
              </a:ext>
            </a:extLst>
          </p:cNvPr>
          <p:cNvCxnSpPr/>
          <p:nvPr userDrawn="1"/>
        </p:nvCxnSpPr>
        <p:spPr>
          <a:xfrm>
            <a:off x="5928519" y="1447799"/>
            <a:ext cx="0" cy="5029199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882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B341343A-A8E4-4F1A-9438-B617A28E2A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1B8895-5048-483E-A1CB-12A305C1B1AC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48FFAFC-5C91-4F9A-B6D0-2B74E57E5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F73C6-B793-4D30-8D23-E351FE983A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7387" y="2133600"/>
            <a:ext cx="2735131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6057" indent="0">
              <a:buNone/>
              <a:defRPr sz="1800"/>
            </a:lvl2pPr>
            <a:lvl3pPr marL="912114" indent="0">
              <a:buNone/>
              <a:defRPr sz="1600"/>
            </a:lvl3pPr>
            <a:lvl4pPr marL="1368171" indent="0">
              <a:buNone/>
              <a:defRPr sz="1400"/>
            </a:lvl4pPr>
            <a:lvl5pPr marL="1824228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C5694AF-BAC2-4662-87A6-A9B60E567A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0" y="2151932"/>
            <a:ext cx="2735131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6057" indent="0">
              <a:buNone/>
              <a:defRPr sz="1800"/>
            </a:lvl2pPr>
            <a:lvl3pPr marL="912114" indent="0">
              <a:buNone/>
              <a:defRPr sz="1600"/>
            </a:lvl3pPr>
            <a:lvl4pPr marL="1368171" indent="0">
              <a:buNone/>
              <a:defRPr sz="1400"/>
            </a:lvl4pPr>
            <a:lvl5pPr marL="1824228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CBCC56C-8F3E-4C7A-BFA5-B0FC5CDB0A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51520" y="2148840"/>
            <a:ext cx="2735131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6057" indent="0">
              <a:buNone/>
              <a:defRPr sz="1800"/>
            </a:lvl2pPr>
            <a:lvl3pPr marL="912114" indent="0">
              <a:buNone/>
              <a:defRPr sz="1600"/>
            </a:lvl3pPr>
            <a:lvl4pPr marL="1368171" indent="0">
              <a:buNone/>
              <a:defRPr sz="1400"/>
            </a:lvl4pPr>
            <a:lvl5pPr marL="1824228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85AACB-758E-4856-8EA4-012281A1625F}"/>
              </a:ext>
            </a:extLst>
          </p:cNvPr>
          <p:cNvCxnSpPr>
            <a:cxnSpLocks/>
          </p:cNvCxnSpPr>
          <p:nvPr/>
        </p:nvCxnSpPr>
        <p:spPr>
          <a:xfrm>
            <a:off x="907388" y="2727965"/>
            <a:ext cx="273513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453852-4C5F-48E9-8C6F-45A3612DAB9C}"/>
              </a:ext>
            </a:extLst>
          </p:cNvPr>
          <p:cNvCxnSpPr>
            <a:cxnSpLocks/>
          </p:cNvCxnSpPr>
          <p:nvPr/>
        </p:nvCxnSpPr>
        <p:spPr>
          <a:xfrm>
            <a:off x="4572001" y="2743205"/>
            <a:ext cx="273513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0785E8-D2C5-4FB7-B11C-AF6D5967683D}"/>
              </a:ext>
            </a:extLst>
          </p:cNvPr>
          <p:cNvCxnSpPr>
            <a:cxnSpLocks/>
          </p:cNvCxnSpPr>
          <p:nvPr/>
        </p:nvCxnSpPr>
        <p:spPr>
          <a:xfrm>
            <a:off x="8351521" y="2743205"/>
            <a:ext cx="273513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A61233E-F8A0-4BC1-BE85-ED8EFE7E32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7386" y="2968904"/>
            <a:ext cx="2735131" cy="1219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6057" indent="0">
              <a:buNone/>
              <a:defRPr sz="1800"/>
            </a:lvl2pPr>
            <a:lvl3pPr marL="912114" indent="0">
              <a:buNone/>
              <a:defRPr sz="1600"/>
            </a:lvl3pPr>
            <a:lvl4pPr marL="1368171" indent="0">
              <a:buNone/>
              <a:defRPr sz="1400"/>
            </a:lvl4pPr>
            <a:lvl5pPr marL="1824228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DEFE0F2-D6CB-4380-8BAE-D749667AC7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0" y="2968905"/>
            <a:ext cx="2735131" cy="1219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6057" indent="0">
              <a:buNone/>
              <a:defRPr sz="1800"/>
            </a:lvl2pPr>
            <a:lvl3pPr marL="912114" indent="0">
              <a:buNone/>
              <a:defRPr sz="1600"/>
            </a:lvl3pPr>
            <a:lvl4pPr marL="1368171" indent="0">
              <a:buNone/>
              <a:defRPr sz="1400"/>
            </a:lvl4pPr>
            <a:lvl5pPr marL="1824228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10456AF-811E-42FD-B94B-D010AEC591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51520" y="2968905"/>
            <a:ext cx="2735131" cy="1219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6057" indent="0">
              <a:buNone/>
              <a:defRPr sz="1800"/>
            </a:lvl2pPr>
            <a:lvl3pPr marL="912114" indent="0">
              <a:buNone/>
              <a:defRPr sz="1600"/>
            </a:lvl3pPr>
            <a:lvl4pPr marL="1368171" indent="0">
              <a:buNone/>
              <a:defRPr sz="1400"/>
            </a:lvl4pPr>
            <a:lvl5pPr marL="1824228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060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B341343A-A8E4-4F1A-9438-B617A28E2A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1B8895-5048-483E-A1CB-12A305C1B1AC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48FFAFC-5C91-4F9A-B6D0-2B74E57E5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F73C6-B793-4D30-8D23-E351FE983A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7387" y="2133600"/>
            <a:ext cx="2735131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6057" indent="0">
              <a:buNone/>
              <a:defRPr sz="1800"/>
            </a:lvl2pPr>
            <a:lvl3pPr marL="912114" indent="0">
              <a:buNone/>
              <a:defRPr sz="1600"/>
            </a:lvl3pPr>
            <a:lvl4pPr marL="1368171" indent="0">
              <a:buNone/>
              <a:defRPr sz="1400"/>
            </a:lvl4pPr>
            <a:lvl5pPr marL="1824228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C5694AF-BAC2-4662-87A6-A9B60E567A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0" y="2151932"/>
            <a:ext cx="2735131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6057" indent="0">
              <a:buNone/>
              <a:defRPr sz="1800"/>
            </a:lvl2pPr>
            <a:lvl3pPr marL="912114" indent="0">
              <a:buNone/>
              <a:defRPr sz="1600"/>
            </a:lvl3pPr>
            <a:lvl4pPr marL="1368171" indent="0">
              <a:buNone/>
              <a:defRPr sz="1400"/>
            </a:lvl4pPr>
            <a:lvl5pPr marL="1824228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CBCC56C-8F3E-4C7A-BFA5-B0FC5CDB0A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51520" y="2148840"/>
            <a:ext cx="2735131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6057" indent="0">
              <a:buNone/>
              <a:defRPr sz="1800"/>
            </a:lvl2pPr>
            <a:lvl3pPr marL="912114" indent="0">
              <a:buNone/>
              <a:defRPr sz="1600"/>
            </a:lvl3pPr>
            <a:lvl4pPr marL="1368171" indent="0">
              <a:buNone/>
              <a:defRPr sz="1400"/>
            </a:lvl4pPr>
            <a:lvl5pPr marL="1824228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85AACB-758E-4856-8EA4-012281A1625F}"/>
              </a:ext>
            </a:extLst>
          </p:cNvPr>
          <p:cNvCxnSpPr>
            <a:cxnSpLocks/>
          </p:cNvCxnSpPr>
          <p:nvPr/>
        </p:nvCxnSpPr>
        <p:spPr>
          <a:xfrm>
            <a:off x="907388" y="2727965"/>
            <a:ext cx="2735131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453852-4C5F-48E9-8C6F-45A3612DAB9C}"/>
              </a:ext>
            </a:extLst>
          </p:cNvPr>
          <p:cNvCxnSpPr>
            <a:cxnSpLocks/>
          </p:cNvCxnSpPr>
          <p:nvPr/>
        </p:nvCxnSpPr>
        <p:spPr>
          <a:xfrm>
            <a:off x="4572001" y="2743205"/>
            <a:ext cx="273513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0785E8-D2C5-4FB7-B11C-AF6D5967683D}"/>
              </a:ext>
            </a:extLst>
          </p:cNvPr>
          <p:cNvCxnSpPr>
            <a:cxnSpLocks/>
          </p:cNvCxnSpPr>
          <p:nvPr/>
        </p:nvCxnSpPr>
        <p:spPr>
          <a:xfrm>
            <a:off x="8351521" y="2743205"/>
            <a:ext cx="273513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A61233E-F8A0-4BC1-BE85-ED8EFE7E32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7386" y="2968904"/>
            <a:ext cx="2735131" cy="1219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6057" indent="0">
              <a:buNone/>
              <a:defRPr sz="1800"/>
            </a:lvl2pPr>
            <a:lvl3pPr marL="912114" indent="0">
              <a:buNone/>
              <a:defRPr sz="1600"/>
            </a:lvl3pPr>
            <a:lvl4pPr marL="1368171" indent="0">
              <a:buNone/>
              <a:defRPr sz="1400"/>
            </a:lvl4pPr>
            <a:lvl5pPr marL="1824228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DEFE0F2-D6CB-4380-8BAE-D749667AC7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0" y="2968905"/>
            <a:ext cx="2735131" cy="1219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6057" indent="0">
              <a:buNone/>
              <a:defRPr sz="1800"/>
            </a:lvl2pPr>
            <a:lvl3pPr marL="912114" indent="0">
              <a:buNone/>
              <a:defRPr sz="1600"/>
            </a:lvl3pPr>
            <a:lvl4pPr marL="1368171" indent="0">
              <a:buNone/>
              <a:defRPr sz="1400"/>
            </a:lvl4pPr>
            <a:lvl5pPr marL="1824228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10456AF-811E-42FD-B94B-D010AEC591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51520" y="2968905"/>
            <a:ext cx="2735131" cy="1219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6057" indent="0">
              <a:buNone/>
              <a:defRPr sz="1800"/>
            </a:lvl2pPr>
            <a:lvl3pPr marL="912114" indent="0">
              <a:buNone/>
              <a:defRPr sz="1600"/>
            </a:lvl3pPr>
            <a:lvl4pPr marL="1368171" indent="0">
              <a:buNone/>
              <a:defRPr sz="1400"/>
            </a:lvl4pPr>
            <a:lvl5pPr marL="1824228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7813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1B8895-5048-483E-A1CB-12A305C1B1AC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48FFAFC-5C91-4F9A-B6D0-2B74E57E5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F73C6-B793-4D30-8D23-E351FE983A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7286" y="2042165"/>
            <a:ext cx="2133600" cy="5334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6057" indent="0">
              <a:buNone/>
              <a:defRPr sz="1800"/>
            </a:lvl2pPr>
            <a:lvl3pPr marL="912114" indent="0">
              <a:buNone/>
              <a:defRPr sz="1600"/>
            </a:lvl3pPr>
            <a:lvl4pPr marL="1368171" indent="0">
              <a:buNone/>
              <a:defRPr sz="1400"/>
            </a:lvl4pPr>
            <a:lvl5pPr marL="1824228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C5694AF-BAC2-4662-87A6-A9B60E567A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600" y="2042165"/>
            <a:ext cx="2133600" cy="5334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6057" indent="0">
              <a:buNone/>
              <a:defRPr sz="1800"/>
            </a:lvl2pPr>
            <a:lvl3pPr marL="912114" indent="0">
              <a:buNone/>
              <a:defRPr sz="1600"/>
            </a:lvl3pPr>
            <a:lvl4pPr marL="1368171" indent="0">
              <a:buNone/>
              <a:defRPr sz="1400"/>
            </a:lvl4pPr>
            <a:lvl5pPr marL="1824228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CBCC56C-8F3E-4C7A-BFA5-B0FC5CDB0A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218" y="2057405"/>
            <a:ext cx="2133600" cy="5334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6057" indent="0">
              <a:buNone/>
              <a:defRPr sz="1800"/>
            </a:lvl2pPr>
            <a:lvl3pPr marL="912114" indent="0">
              <a:buNone/>
              <a:defRPr sz="1600"/>
            </a:lvl3pPr>
            <a:lvl4pPr marL="1368171" indent="0">
              <a:buNone/>
              <a:defRPr sz="1400"/>
            </a:lvl4pPr>
            <a:lvl5pPr marL="1824228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EFCF089-014B-46A9-9908-16E7E550F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2835" y="2057405"/>
            <a:ext cx="2133600" cy="5334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6057" indent="0">
              <a:buNone/>
              <a:defRPr sz="1800"/>
            </a:lvl2pPr>
            <a:lvl3pPr marL="912114" indent="0">
              <a:buNone/>
              <a:defRPr sz="1600"/>
            </a:lvl3pPr>
            <a:lvl4pPr marL="1368171" indent="0">
              <a:buNone/>
              <a:defRPr sz="1400"/>
            </a:lvl4pPr>
            <a:lvl5pPr marL="1824228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85AACB-758E-4856-8EA4-012281A1625F}"/>
              </a:ext>
            </a:extLst>
          </p:cNvPr>
          <p:cNvCxnSpPr>
            <a:cxnSpLocks/>
          </p:cNvCxnSpPr>
          <p:nvPr/>
        </p:nvCxnSpPr>
        <p:spPr>
          <a:xfrm>
            <a:off x="937286" y="2575565"/>
            <a:ext cx="21336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453852-4C5F-48E9-8C6F-45A3612DAB9C}"/>
              </a:ext>
            </a:extLst>
          </p:cNvPr>
          <p:cNvCxnSpPr>
            <a:cxnSpLocks/>
          </p:cNvCxnSpPr>
          <p:nvPr/>
        </p:nvCxnSpPr>
        <p:spPr>
          <a:xfrm>
            <a:off x="3657600" y="2590805"/>
            <a:ext cx="21336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0785E8-D2C5-4FB7-B11C-AF6D5967683D}"/>
              </a:ext>
            </a:extLst>
          </p:cNvPr>
          <p:cNvCxnSpPr>
            <a:cxnSpLocks/>
          </p:cNvCxnSpPr>
          <p:nvPr/>
        </p:nvCxnSpPr>
        <p:spPr>
          <a:xfrm>
            <a:off x="6400218" y="2590805"/>
            <a:ext cx="21336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847683-35C5-41DF-8CBB-1627042CDF8C}"/>
              </a:ext>
            </a:extLst>
          </p:cNvPr>
          <p:cNvCxnSpPr>
            <a:cxnSpLocks/>
          </p:cNvCxnSpPr>
          <p:nvPr/>
        </p:nvCxnSpPr>
        <p:spPr>
          <a:xfrm>
            <a:off x="9142835" y="2590805"/>
            <a:ext cx="2133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A61233E-F8A0-4BC1-BE85-ED8EFE7E32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7286" y="2667000"/>
            <a:ext cx="2133600" cy="1219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6057" indent="0">
              <a:buNone/>
              <a:defRPr sz="1800"/>
            </a:lvl2pPr>
            <a:lvl3pPr marL="912114" indent="0">
              <a:buNone/>
              <a:defRPr sz="1600"/>
            </a:lvl3pPr>
            <a:lvl4pPr marL="1368171" indent="0">
              <a:buNone/>
              <a:defRPr sz="1400"/>
            </a:lvl4pPr>
            <a:lvl5pPr marL="1824228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DEFE0F2-D6CB-4380-8BAE-D749667AC7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42519" y="2682236"/>
            <a:ext cx="2133600" cy="1219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6057" indent="0">
              <a:buNone/>
              <a:defRPr sz="1800"/>
            </a:lvl2pPr>
            <a:lvl3pPr marL="912114" indent="0">
              <a:buNone/>
              <a:defRPr sz="1600"/>
            </a:lvl3pPr>
            <a:lvl4pPr marL="1368171" indent="0">
              <a:buNone/>
              <a:defRPr sz="1400"/>
            </a:lvl4pPr>
            <a:lvl5pPr marL="1824228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10456AF-811E-42FD-B94B-D010AEC591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15617" y="2682236"/>
            <a:ext cx="2133600" cy="1219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6057" indent="0">
              <a:buNone/>
              <a:defRPr sz="1800"/>
            </a:lvl2pPr>
            <a:lvl3pPr marL="912114" indent="0">
              <a:buNone/>
              <a:defRPr sz="1600"/>
            </a:lvl3pPr>
            <a:lvl4pPr marL="1368171" indent="0">
              <a:buNone/>
              <a:defRPr sz="1400"/>
            </a:lvl4pPr>
            <a:lvl5pPr marL="1824228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C6E888C-CA46-4F52-987C-9A97E65748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2994" y="2682236"/>
            <a:ext cx="2133600" cy="1219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6057" indent="0">
              <a:buNone/>
              <a:defRPr sz="1800"/>
            </a:lvl2pPr>
            <a:lvl3pPr marL="912114" indent="0">
              <a:buNone/>
              <a:defRPr sz="1600"/>
            </a:lvl3pPr>
            <a:lvl4pPr marL="1368171" indent="0">
              <a:buNone/>
              <a:defRPr sz="1400"/>
            </a:lvl4pPr>
            <a:lvl5pPr marL="1824228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4F1C1F-53E4-4BF6-B14E-CCA3AA177AD8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BE84B99E-076E-4412-8F68-5E34F1B9D7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509673-529B-4DD5-A23E-6712748F535F}"/>
              </a:ext>
            </a:extLst>
          </p:cNvPr>
          <p:cNvCxnSpPr>
            <a:cxnSpLocks/>
          </p:cNvCxnSpPr>
          <p:nvPr userDrawn="1"/>
        </p:nvCxnSpPr>
        <p:spPr>
          <a:xfrm>
            <a:off x="937286" y="2575565"/>
            <a:ext cx="21336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25F61F8-EC22-472E-88A4-D739BB219512}"/>
              </a:ext>
            </a:extLst>
          </p:cNvPr>
          <p:cNvCxnSpPr>
            <a:cxnSpLocks/>
          </p:cNvCxnSpPr>
          <p:nvPr userDrawn="1"/>
        </p:nvCxnSpPr>
        <p:spPr>
          <a:xfrm>
            <a:off x="3657600" y="2590805"/>
            <a:ext cx="21336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D260650-1116-4E6D-8734-B43AAE2B38B8}"/>
              </a:ext>
            </a:extLst>
          </p:cNvPr>
          <p:cNvCxnSpPr>
            <a:cxnSpLocks/>
          </p:cNvCxnSpPr>
          <p:nvPr userDrawn="1"/>
        </p:nvCxnSpPr>
        <p:spPr>
          <a:xfrm>
            <a:off x="6400218" y="2590805"/>
            <a:ext cx="21336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5223DC5-9767-4360-A947-8CD4FEB2EEBA}"/>
              </a:ext>
            </a:extLst>
          </p:cNvPr>
          <p:cNvCxnSpPr>
            <a:cxnSpLocks/>
          </p:cNvCxnSpPr>
          <p:nvPr userDrawn="1"/>
        </p:nvCxnSpPr>
        <p:spPr>
          <a:xfrm>
            <a:off x="9142835" y="2590805"/>
            <a:ext cx="2133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775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62E50E-A03E-4E80-8337-5E06F44B0F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8886" y="1447797"/>
            <a:ext cx="3200400" cy="50292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1pPr>
            <a:lvl2pPr marL="456057" indent="0" algn="r">
              <a:buNone/>
              <a:defRPr sz="1200" b="0" i="1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8EDF7-E652-4BE0-A59F-88F56FB5B000}"/>
              </a:ext>
            </a:extLst>
          </p:cNvPr>
          <p:cNvCxnSpPr/>
          <p:nvPr/>
        </p:nvCxnSpPr>
        <p:spPr>
          <a:xfrm>
            <a:off x="442119" y="1447799"/>
            <a:ext cx="0" cy="502919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F988F1C-343B-47F5-B2CE-722D594AB181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1EE1034-37F4-429A-AB4C-CA467B237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C4961C2-1413-4584-BFC7-5D8BC0DEE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2119" y="1447799"/>
            <a:ext cx="7619997" cy="502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accent3"/>
                </a:solidFill>
              </a:defRPr>
            </a:lvl4pPr>
            <a:lvl5pPr marL="341313" indent="-115888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D1D15E-0680-45C7-A173-25052D345EF1}"/>
              </a:ext>
            </a:extLst>
          </p:cNvPr>
          <p:cNvCxnSpPr/>
          <p:nvPr userDrawn="1"/>
        </p:nvCxnSpPr>
        <p:spPr>
          <a:xfrm>
            <a:off x="442119" y="1447799"/>
            <a:ext cx="0" cy="502919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CCEA00E-70E3-4B12-A9D5-D113962048D1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D4C19B5-7A84-4DB0-ACD6-7C049DAC28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95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3C11175-E70B-45EA-A1DA-D105C756DC1A}"/>
              </a:ext>
            </a:extLst>
          </p:cNvPr>
          <p:cNvSpPr/>
          <p:nvPr/>
        </p:nvSpPr>
        <p:spPr>
          <a:xfrm>
            <a:off x="1" y="0"/>
            <a:ext cx="12161837" cy="6858000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73000">
                <a:schemeClr val="bg1">
                  <a:lumMod val="10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0F558CA-89C1-4347-A929-0624374B8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2319" y="1857122"/>
            <a:ext cx="8089480" cy="1752600"/>
          </a:xfrm>
          <a:prstGeom prst="rect">
            <a:avLst/>
          </a:prstGeom>
        </p:spPr>
        <p:txBody>
          <a:bodyPr anchor="b" anchorCtr="0"/>
          <a:lstStyle>
            <a:lvl1pPr algn="l">
              <a:defRPr sz="279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57B1457-7455-4D82-91B7-6B556A429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2319" y="3612896"/>
            <a:ext cx="808948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5">
                <a:solidFill>
                  <a:schemeClr val="accent6"/>
                </a:solidFill>
              </a:defRPr>
            </a:lvl1pPr>
            <a:lvl2pPr marL="456057" indent="0" algn="ctr">
              <a:buNone/>
              <a:defRPr/>
            </a:lvl2pPr>
            <a:lvl3pPr marL="912114" indent="0" algn="ctr">
              <a:buNone/>
              <a:defRPr/>
            </a:lvl3pPr>
            <a:lvl4pPr marL="1368171" indent="0" algn="ctr">
              <a:buNone/>
              <a:defRPr/>
            </a:lvl4pPr>
            <a:lvl5pPr marL="1824228" indent="0" algn="ctr">
              <a:buNone/>
              <a:defRPr/>
            </a:lvl5pPr>
            <a:lvl6pPr marL="2280285" indent="0" algn="ctr">
              <a:buNone/>
              <a:defRPr/>
            </a:lvl6pPr>
            <a:lvl7pPr marL="2736342" indent="0" algn="ctr">
              <a:buNone/>
              <a:defRPr/>
            </a:lvl7pPr>
            <a:lvl8pPr marL="3192399" indent="0" algn="ctr">
              <a:buNone/>
              <a:defRPr/>
            </a:lvl8pPr>
            <a:lvl9pPr marL="364845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0A502B3D-DBB2-41B4-A067-87B99D86A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389B2B44-97C7-407C-87E9-5E40B487E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7320" y="183438"/>
            <a:ext cx="1560287" cy="318926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C2999FEA-E34B-46BA-8B7A-74E1F7FA3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7320" y="183438"/>
            <a:ext cx="1560287" cy="31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8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62E50E-A03E-4E80-8337-5E06F44B0F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8886" y="1447797"/>
            <a:ext cx="3200400" cy="50292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0" i="0">
                <a:solidFill>
                  <a:schemeClr val="accent3"/>
                </a:solidFill>
                <a:latin typeface="+mj-lt"/>
              </a:defRPr>
            </a:lvl1pPr>
            <a:lvl2pPr marL="456057" indent="0" algn="r">
              <a:buNone/>
              <a:defRPr sz="1200" b="0" i="1">
                <a:solidFill>
                  <a:schemeClr val="accent3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8EDF7-E652-4BE0-A59F-88F56FB5B000}"/>
              </a:ext>
            </a:extLst>
          </p:cNvPr>
          <p:cNvCxnSpPr/>
          <p:nvPr/>
        </p:nvCxnSpPr>
        <p:spPr>
          <a:xfrm>
            <a:off x="442119" y="1447799"/>
            <a:ext cx="0" cy="5029199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41AC0DD-C082-4807-934C-C8F91145C442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0F34959-6E07-4E52-83FE-636F73691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2240B20-341E-4A51-A3F1-D66941813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2119" y="1447799"/>
            <a:ext cx="7619997" cy="502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accent3"/>
                </a:solidFill>
              </a:defRPr>
            </a:lvl4pPr>
            <a:lvl5pPr marL="341313" indent="-115888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A451C7-06DD-46B0-A3A8-6C73FE4998C4}"/>
              </a:ext>
            </a:extLst>
          </p:cNvPr>
          <p:cNvCxnSpPr/>
          <p:nvPr userDrawn="1"/>
        </p:nvCxnSpPr>
        <p:spPr>
          <a:xfrm>
            <a:off x="442119" y="1447799"/>
            <a:ext cx="0" cy="5029199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3599AB4-88EF-46AD-AEB4-98A9419B6996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27B9267-0428-4941-B257-CE1F1F652B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49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62E50E-A03E-4E80-8337-5E06F44B0F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99519" y="1817253"/>
            <a:ext cx="7315200" cy="41148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0" i="0">
                <a:solidFill>
                  <a:schemeClr val="accent2"/>
                </a:solidFill>
                <a:latin typeface="+mn-lt"/>
              </a:defRPr>
            </a:lvl1pPr>
            <a:lvl2pPr marL="456057" indent="0" algn="r">
              <a:buNone/>
              <a:defRPr sz="1200" b="0" i="1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8EDF7-E652-4BE0-A59F-88F56FB5B000}"/>
              </a:ext>
            </a:extLst>
          </p:cNvPr>
          <p:cNvCxnSpPr>
            <a:cxnSpLocks/>
          </p:cNvCxnSpPr>
          <p:nvPr/>
        </p:nvCxnSpPr>
        <p:spPr>
          <a:xfrm>
            <a:off x="2118519" y="1817254"/>
            <a:ext cx="0" cy="4114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F988F1C-343B-47F5-B2CE-722D594AB181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1EE1034-37F4-429A-AB4C-CA467B237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B0557F-503B-4878-9011-B5B3C9CB59A1}"/>
              </a:ext>
            </a:extLst>
          </p:cNvPr>
          <p:cNvCxnSpPr>
            <a:cxnSpLocks/>
          </p:cNvCxnSpPr>
          <p:nvPr userDrawn="1"/>
        </p:nvCxnSpPr>
        <p:spPr>
          <a:xfrm>
            <a:off x="2118519" y="1817254"/>
            <a:ext cx="0" cy="4114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C5C18D9-00C2-4708-962D-E9DF24F280CB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3CDFA95-76C8-4B9A-84DC-7D15B9E0EE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67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62E50E-A03E-4E80-8337-5E06F44B0F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99519" y="1817253"/>
            <a:ext cx="7315200" cy="41148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0" i="0">
                <a:solidFill>
                  <a:schemeClr val="accent3"/>
                </a:solidFill>
                <a:latin typeface="+mn-lt"/>
              </a:defRPr>
            </a:lvl1pPr>
            <a:lvl2pPr marL="456057" indent="0" algn="r">
              <a:buNone/>
              <a:defRPr sz="1200" b="0" i="1">
                <a:solidFill>
                  <a:schemeClr val="accent3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8EDF7-E652-4BE0-A59F-88F56FB5B000}"/>
              </a:ext>
            </a:extLst>
          </p:cNvPr>
          <p:cNvCxnSpPr>
            <a:cxnSpLocks/>
          </p:cNvCxnSpPr>
          <p:nvPr/>
        </p:nvCxnSpPr>
        <p:spPr>
          <a:xfrm>
            <a:off x="2118519" y="1817254"/>
            <a:ext cx="0" cy="411480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F988F1C-343B-47F5-B2CE-722D594AB181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1EE1034-37F4-429A-AB4C-CA467B237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8CB90D-D639-4BE5-BA18-4CF75FBF6BD8}"/>
              </a:ext>
            </a:extLst>
          </p:cNvPr>
          <p:cNvCxnSpPr>
            <a:cxnSpLocks/>
          </p:cNvCxnSpPr>
          <p:nvPr userDrawn="1"/>
        </p:nvCxnSpPr>
        <p:spPr>
          <a:xfrm>
            <a:off x="2118519" y="1817254"/>
            <a:ext cx="0" cy="411480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6E883CE-5D05-4F32-94C9-73E0E060A77C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0B86D7F-E2DA-461D-BFBA-39E8E42B67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83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62E50E-A03E-4E80-8337-5E06F44B0F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99519" y="1817253"/>
            <a:ext cx="7315200" cy="41148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0" i="0">
                <a:solidFill>
                  <a:schemeClr val="accent4"/>
                </a:solidFill>
                <a:latin typeface="+mn-lt"/>
              </a:defRPr>
            </a:lvl1pPr>
            <a:lvl2pPr marL="456057" indent="0" algn="r">
              <a:buNone/>
              <a:defRPr sz="1200" b="0" i="1">
                <a:solidFill>
                  <a:schemeClr val="accent4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8EDF7-E652-4BE0-A59F-88F56FB5B000}"/>
              </a:ext>
            </a:extLst>
          </p:cNvPr>
          <p:cNvCxnSpPr>
            <a:cxnSpLocks/>
          </p:cNvCxnSpPr>
          <p:nvPr/>
        </p:nvCxnSpPr>
        <p:spPr>
          <a:xfrm>
            <a:off x="2118519" y="1817254"/>
            <a:ext cx="0" cy="41148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F988F1C-343B-47F5-B2CE-722D594AB181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1EE1034-37F4-429A-AB4C-CA467B237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484074-9663-42E9-ABCE-77D6AB35A547}"/>
              </a:ext>
            </a:extLst>
          </p:cNvPr>
          <p:cNvCxnSpPr>
            <a:cxnSpLocks/>
          </p:cNvCxnSpPr>
          <p:nvPr userDrawn="1"/>
        </p:nvCxnSpPr>
        <p:spPr>
          <a:xfrm>
            <a:off x="2118519" y="1817254"/>
            <a:ext cx="0" cy="41148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CB40E7F-203D-45E2-B99E-3309C6FB48E6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9E1B0C1-27D3-41CA-B480-11EE01B2E0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61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No tex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6E5937D-E79D-4502-AA15-69830269D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92875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00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fld id="{B341343A-A8E4-4F1A-9438-B617A28E2A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30C274-FA27-4F87-91EE-9A2AFF8912DD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A1EF81E-6EC3-4365-9073-7FEF40FAA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068E20-721C-4B13-BCB6-E2EDAA7AA74C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9FAB235-B9CE-4BCF-8EE0-014C4CD1B9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79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58B53C18-C408-45B4-BB29-2D3FFDDB0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320" y="152401"/>
            <a:ext cx="1560287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19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No texture No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6E5937D-E79D-4502-AA15-69830269D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7776" y="6492875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00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fld id="{B341343A-A8E4-4F1A-9438-B617A28E2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35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No texture No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6E5937D-E79D-4502-AA15-69830269D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7776" y="6492875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00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fld id="{B341343A-A8E4-4F1A-9438-B617A28E2A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CFD6D636-028D-4ADA-8732-93FAB70BEF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0919" y="6554351"/>
            <a:ext cx="1173732" cy="242171"/>
          </a:xfrm>
          <a:prstGeom prst="rect">
            <a:avLst/>
          </a:prstGeom>
        </p:spPr>
      </p:pic>
      <p:pic>
        <p:nvPicPr>
          <p:cNvPr id="4" name="Picture 12">
            <a:extLst>
              <a:ext uri="{FF2B5EF4-FFF2-40B4-BE49-F238E27FC236}">
                <a16:creationId xmlns:a16="http://schemas.microsoft.com/office/drawing/2014/main" id="{463F13D8-6F12-4B91-B024-924F3CD15D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0919" y="6554351"/>
            <a:ext cx="1173732" cy="24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9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F03697-1F23-4D08-8F0F-846499A58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07" y="1390650"/>
            <a:ext cx="5375912" cy="50863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100"/>
              </a:spcBef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2pPr>
            <a:lvl3pPr marL="0" indent="0">
              <a:lnSpc>
                <a:spcPct val="110000"/>
              </a:lnSpc>
              <a:spcBef>
                <a:spcPts val="100"/>
              </a:spcBef>
              <a:buFontTx/>
              <a:buNone/>
              <a:defRPr sz="1600" b="1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spcBef>
                <a:spcPts val="100"/>
              </a:spcBef>
              <a:buNone/>
              <a:defRPr sz="13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341313" indent="-111125">
              <a:lnSpc>
                <a:spcPct val="110000"/>
              </a:lnSpc>
              <a:spcBef>
                <a:spcPts val="1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3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E0D799D-1AD2-4AC1-95B7-B71AEB45F8F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6529" y="4333874"/>
            <a:ext cx="5202724" cy="2133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10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285750" indent="-173038">
              <a:lnSpc>
                <a:spcPct val="110000"/>
              </a:lnSpc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2pPr>
            <a:lvl3pPr marL="0" indent="0">
              <a:lnSpc>
                <a:spcPct val="110000"/>
              </a:lnSpc>
              <a:spcBef>
                <a:spcPts val="100"/>
              </a:spcBef>
              <a:buFontTx/>
              <a:buNone/>
              <a:defRPr sz="1400" b="1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spcBef>
                <a:spcPts val="100"/>
              </a:spcBef>
              <a:buNone/>
              <a:defRPr sz="13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341313" indent="-111125">
              <a:lnSpc>
                <a:spcPct val="110000"/>
              </a:lnSpc>
              <a:spcBef>
                <a:spcPts val="1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3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B0A70C1-B365-43C3-B017-4585BF3DDB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56529" y="1390649"/>
            <a:ext cx="5163984" cy="2657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D5DD65-F315-4E57-B398-5D8CC82A5581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1BD4612-86F3-4477-9803-91E6F6D05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F783C3E-8E83-4B85-9F19-E96BC9E2C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09" y="170872"/>
            <a:ext cx="11167110" cy="323850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5F4E60CE-197A-44E8-996B-052003DF94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5005" y="494722"/>
            <a:ext cx="11167109" cy="533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ED3E32-3D92-40CA-A2E4-AA85F8CC23AC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D22080C-2E6D-40E5-8A2D-C4048D1BB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17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007" y="1447799"/>
            <a:ext cx="11167110" cy="502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285750" indent="-173038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buNone/>
              <a:defRPr sz="1800" b="1">
                <a:solidFill>
                  <a:schemeClr val="accent3"/>
                </a:solidFill>
              </a:defRPr>
            </a:lvl4pPr>
            <a:lvl5pPr marL="341313" indent="-115888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D700AF-FF00-4C17-A974-2569DF4B9CF0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43ABEA8-06FF-444A-9ACB-1B6DC4B05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159D9AD-60A4-4C85-8670-D474B985AE2A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E28D815-7356-41F9-B983-B1AE341EA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83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009" y="2297111"/>
            <a:ext cx="5071110" cy="4103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0" indent="0">
              <a:lnSpc>
                <a:spcPct val="110000"/>
              </a:lnSpc>
              <a:buFontTx/>
              <a:buNone/>
              <a:defRPr sz="1800" b="1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buNone/>
              <a:defRPr sz="1600" b="1">
                <a:solidFill>
                  <a:schemeClr val="accent3"/>
                </a:solidFill>
              </a:defRPr>
            </a:lvl4pPr>
            <a:lvl5pPr marL="341313" indent="-111125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62E50E-A03E-4E80-8337-5E06F44B0F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3763" y="1438271"/>
            <a:ext cx="4876800" cy="6858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accent2"/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8EDF7-E652-4BE0-A59F-88F56FB5B000}"/>
              </a:ext>
            </a:extLst>
          </p:cNvPr>
          <p:cNvCxnSpPr>
            <a:cxnSpLocks/>
          </p:cNvCxnSpPr>
          <p:nvPr/>
        </p:nvCxnSpPr>
        <p:spPr>
          <a:xfrm>
            <a:off x="705009" y="1438271"/>
            <a:ext cx="0" cy="6858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96BCA77-B238-420B-A6B9-12B39C9A670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91409" y="2297111"/>
            <a:ext cx="5071110" cy="4103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0" indent="0">
              <a:lnSpc>
                <a:spcPct val="110000"/>
              </a:lnSpc>
              <a:buFontTx/>
              <a:buNone/>
              <a:defRPr sz="1800" b="1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buNone/>
              <a:defRPr sz="1600" b="1">
                <a:solidFill>
                  <a:schemeClr val="accent3"/>
                </a:solidFill>
              </a:defRPr>
            </a:lvl4pPr>
            <a:lvl5pPr marL="341313" indent="-111125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8ECBB4DB-A025-4FC3-948F-3740795D022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80163" y="1438271"/>
            <a:ext cx="4876800" cy="6858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accent2"/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9B0E3D-252B-4EBE-9B1F-BEF8475FA38A}"/>
              </a:ext>
            </a:extLst>
          </p:cNvPr>
          <p:cNvCxnSpPr>
            <a:cxnSpLocks/>
          </p:cNvCxnSpPr>
          <p:nvPr/>
        </p:nvCxnSpPr>
        <p:spPr>
          <a:xfrm>
            <a:off x="6191409" y="1438271"/>
            <a:ext cx="0" cy="6858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B9E39E2-ED8C-4B29-A6C7-FAB751C7596D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01BABC7-849A-4723-A443-23F72B10E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0D09223-56D7-461E-A757-BEC0F28C39DB}"/>
              </a:ext>
            </a:extLst>
          </p:cNvPr>
          <p:cNvCxnSpPr>
            <a:cxnSpLocks/>
          </p:cNvCxnSpPr>
          <p:nvPr userDrawn="1"/>
        </p:nvCxnSpPr>
        <p:spPr>
          <a:xfrm>
            <a:off x="705009" y="1438271"/>
            <a:ext cx="0" cy="6858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65540D-F87F-47A4-8717-9BD998B167E4}"/>
              </a:ext>
            </a:extLst>
          </p:cNvPr>
          <p:cNvCxnSpPr>
            <a:cxnSpLocks/>
          </p:cNvCxnSpPr>
          <p:nvPr userDrawn="1"/>
        </p:nvCxnSpPr>
        <p:spPr>
          <a:xfrm>
            <a:off x="6191409" y="1438271"/>
            <a:ext cx="0" cy="6858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280DA83-201E-4627-B20B-18774F01074C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E731A06-A12D-4E43-92BD-8BB1F1232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22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62E50E-A03E-4E80-8337-5E06F44B0F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3763" y="1438271"/>
            <a:ext cx="4876800" cy="6858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accent2"/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8EDF7-E652-4BE0-A59F-88F56FB5B000}"/>
              </a:ext>
            </a:extLst>
          </p:cNvPr>
          <p:cNvCxnSpPr>
            <a:cxnSpLocks/>
          </p:cNvCxnSpPr>
          <p:nvPr/>
        </p:nvCxnSpPr>
        <p:spPr>
          <a:xfrm>
            <a:off x="705009" y="1438271"/>
            <a:ext cx="0" cy="68580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8ECBB4DB-A025-4FC3-948F-3740795D022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80163" y="1438271"/>
            <a:ext cx="4876800" cy="6858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accent2"/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9B0E3D-252B-4EBE-9B1F-BEF8475FA38A}"/>
              </a:ext>
            </a:extLst>
          </p:cNvPr>
          <p:cNvCxnSpPr>
            <a:cxnSpLocks/>
          </p:cNvCxnSpPr>
          <p:nvPr/>
        </p:nvCxnSpPr>
        <p:spPr>
          <a:xfrm>
            <a:off x="6191409" y="1438271"/>
            <a:ext cx="0" cy="68580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41CB8BE-7367-415C-A33C-CB1CF105EAFF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9177F42-2238-41E7-8200-E6D98A9A4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108740A-4B40-4F21-9132-30DB06BD5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09" y="2297111"/>
            <a:ext cx="5071110" cy="4103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0" indent="0">
              <a:lnSpc>
                <a:spcPct val="110000"/>
              </a:lnSpc>
              <a:buFontTx/>
              <a:buNone/>
              <a:defRPr sz="1800" b="1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buNone/>
              <a:defRPr sz="1600" b="1">
                <a:solidFill>
                  <a:schemeClr val="accent3"/>
                </a:solidFill>
              </a:defRPr>
            </a:lvl4pPr>
            <a:lvl5pPr marL="341313" indent="-111125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E958F0D-7968-41AC-A792-AAA8564B9DD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91409" y="2297111"/>
            <a:ext cx="5071110" cy="4103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0" indent="0">
              <a:lnSpc>
                <a:spcPct val="110000"/>
              </a:lnSpc>
              <a:buFontTx/>
              <a:buNone/>
              <a:defRPr sz="1800" b="1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buNone/>
              <a:defRPr sz="1600" b="1">
                <a:solidFill>
                  <a:schemeClr val="accent3"/>
                </a:solidFill>
              </a:defRPr>
            </a:lvl4pPr>
            <a:lvl5pPr marL="341313" indent="-111125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8C5EFA2-E10A-4995-A2DE-5C71BC50CBFE}"/>
              </a:ext>
            </a:extLst>
          </p:cNvPr>
          <p:cNvCxnSpPr>
            <a:cxnSpLocks/>
          </p:cNvCxnSpPr>
          <p:nvPr userDrawn="1"/>
        </p:nvCxnSpPr>
        <p:spPr>
          <a:xfrm>
            <a:off x="705009" y="1438271"/>
            <a:ext cx="0" cy="68580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352FBE-48BB-45E9-8E8C-D3F994871358}"/>
              </a:ext>
            </a:extLst>
          </p:cNvPr>
          <p:cNvCxnSpPr>
            <a:cxnSpLocks/>
          </p:cNvCxnSpPr>
          <p:nvPr userDrawn="1"/>
        </p:nvCxnSpPr>
        <p:spPr>
          <a:xfrm>
            <a:off x="6191409" y="1438271"/>
            <a:ext cx="0" cy="68580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5A062-CB8E-403D-A0BF-1F1838C0B72A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7BC562D5-CF25-4CCE-B078-4602808594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81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62E50E-A03E-4E80-8337-5E06F44B0F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3763" y="1438271"/>
            <a:ext cx="4876800" cy="6858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accent3"/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8EDF7-E652-4BE0-A59F-88F56FB5B000}"/>
              </a:ext>
            </a:extLst>
          </p:cNvPr>
          <p:cNvCxnSpPr>
            <a:cxnSpLocks/>
          </p:cNvCxnSpPr>
          <p:nvPr/>
        </p:nvCxnSpPr>
        <p:spPr>
          <a:xfrm>
            <a:off x="705009" y="1438271"/>
            <a:ext cx="0" cy="68580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8ECBB4DB-A025-4FC3-948F-3740795D022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80163" y="1438271"/>
            <a:ext cx="4876800" cy="6858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accent3"/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9B0E3D-252B-4EBE-9B1F-BEF8475FA38A}"/>
              </a:ext>
            </a:extLst>
          </p:cNvPr>
          <p:cNvCxnSpPr>
            <a:cxnSpLocks/>
          </p:cNvCxnSpPr>
          <p:nvPr/>
        </p:nvCxnSpPr>
        <p:spPr>
          <a:xfrm>
            <a:off x="6191409" y="1438271"/>
            <a:ext cx="0" cy="68580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BC46390-2992-4429-9803-A82CAA2020BF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C31F156-FCD6-4C2A-93C8-4916606B7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A44EDD4-4A7A-4B89-B87C-993E16323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09" y="2297111"/>
            <a:ext cx="5071110" cy="4103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0" indent="0">
              <a:lnSpc>
                <a:spcPct val="110000"/>
              </a:lnSpc>
              <a:buFontTx/>
              <a:buNone/>
              <a:defRPr sz="1800" b="1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buNone/>
              <a:defRPr sz="1600" b="1">
                <a:solidFill>
                  <a:schemeClr val="accent3"/>
                </a:solidFill>
              </a:defRPr>
            </a:lvl4pPr>
            <a:lvl5pPr marL="341313" indent="-111125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54FBBFF-6B3E-46C8-A472-7AE39E38A29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91409" y="2297111"/>
            <a:ext cx="5071110" cy="4103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285750" indent="-17145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0" indent="0">
              <a:lnSpc>
                <a:spcPct val="110000"/>
              </a:lnSpc>
              <a:buFontTx/>
              <a:buNone/>
              <a:defRPr sz="1800" b="1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buNone/>
              <a:defRPr sz="1600" b="1">
                <a:solidFill>
                  <a:schemeClr val="accent3"/>
                </a:solidFill>
              </a:defRPr>
            </a:lvl4pPr>
            <a:lvl5pPr marL="341313" indent="-111125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2AD61A-33B1-432F-8BCE-1DCD98F0A3B7}"/>
              </a:ext>
            </a:extLst>
          </p:cNvPr>
          <p:cNvCxnSpPr>
            <a:cxnSpLocks/>
          </p:cNvCxnSpPr>
          <p:nvPr userDrawn="1"/>
        </p:nvCxnSpPr>
        <p:spPr>
          <a:xfrm>
            <a:off x="705009" y="1438271"/>
            <a:ext cx="0" cy="68580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AC725B4-EFFA-4A7B-9CE5-0555BD7B992F}"/>
              </a:ext>
            </a:extLst>
          </p:cNvPr>
          <p:cNvCxnSpPr>
            <a:cxnSpLocks/>
          </p:cNvCxnSpPr>
          <p:nvPr userDrawn="1"/>
        </p:nvCxnSpPr>
        <p:spPr>
          <a:xfrm>
            <a:off x="6191409" y="1438271"/>
            <a:ext cx="0" cy="68580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A10FA55-31C3-4BE2-A3C1-AFAE00D9D1A3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8EC1A2FA-1B76-478E-9D57-7937DEA927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2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632" y="2047372"/>
            <a:ext cx="7642666" cy="842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228600" indent="-1143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1800" b="1">
                <a:solidFill>
                  <a:schemeClr val="accent1"/>
                </a:solidFill>
              </a:defRPr>
            </a:lvl3pPr>
            <a:lvl4pPr marL="0" indent="0">
              <a:lnSpc>
                <a:spcPct val="110000"/>
              </a:lnSpc>
              <a:buNone/>
              <a:defRPr sz="1600" b="1">
                <a:solidFill>
                  <a:schemeClr val="accent3"/>
                </a:solidFill>
              </a:defRPr>
            </a:lvl4pPr>
            <a:lvl5pPr marL="57150" indent="0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None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62E50E-A03E-4E80-8337-5E06F44B0F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66119" y="1513971"/>
            <a:ext cx="7647179" cy="533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accent2"/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8EDF7-E652-4BE0-A59F-88F56FB5B000}"/>
              </a:ext>
            </a:extLst>
          </p:cNvPr>
          <p:cNvCxnSpPr>
            <a:cxnSpLocks/>
          </p:cNvCxnSpPr>
          <p:nvPr/>
        </p:nvCxnSpPr>
        <p:spPr>
          <a:xfrm>
            <a:off x="1777365" y="1513970"/>
            <a:ext cx="0" cy="137578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B9E39E2-ED8C-4B29-A6C7-FAB751C7596D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01BABC7-849A-4723-A443-23F72B10E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ABD1AA4-9B5E-4C22-8915-9863D339FA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970632" y="3696568"/>
            <a:ext cx="7642666" cy="842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228600" indent="-1143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1800" b="1">
                <a:solidFill>
                  <a:schemeClr val="accent1"/>
                </a:solidFill>
              </a:defRPr>
            </a:lvl3pPr>
            <a:lvl4pPr marL="0" indent="0">
              <a:lnSpc>
                <a:spcPct val="110000"/>
              </a:lnSpc>
              <a:buNone/>
              <a:defRPr sz="1600" b="1">
                <a:solidFill>
                  <a:schemeClr val="accent3"/>
                </a:solidFill>
              </a:defRPr>
            </a:lvl4pPr>
            <a:lvl5pPr marL="57150" indent="0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None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092E7BAA-ADF8-4920-AF47-DF720403A01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966119" y="3163167"/>
            <a:ext cx="7647179" cy="533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accent2"/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068B86-3426-40C7-8467-894EAEDAEF88}"/>
              </a:ext>
            </a:extLst>
          </p:cNvPr>
          <p:cNvCxnSpPr>
            <a:cxnSpLocks/>
          </p:cNvCxnSpPr>
          <p:nvPr/>
        </p:nvCxnSpPr>
        <p:spPr>
          <a:xfrm>
            <a:off x="1777365" y="3163166"/>
            <a:ext cx="0" cy="137578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24C59DA-34DD-4A41-8560-80825542F32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970632" y="5329816"/>
            <a:ext cx="7642666" cy="842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228600" indent="-1143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1800" b="1">
                <a:solidFill>
                  <a:schemeClr val="accent1"/>
                </a:solidFill>
              </a:defRPr>
            </a:lvl3pPr>
            <a:lvl4pPr marL="0" indent="0">
              <a:lnSpc>
                <a:spcPct val="110000"/>
              </a:lnSpc>
              <a:buNone/>
              <a:defRPr sz="1600" b="1">
                <a:solidFill>
                  <a:schemeClr val="accent3"/>
                </a:solidFill>
              </a:defRPr>
            </a:lvl4pPr>
            <a:lvl5pPr marL="57150" indent="0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None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A1BC7FE2-160E-45ED-AAD5-5190E6B6AA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66119" y="4796415"/>
            <a:ext cx="7647179" cy="533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accent2"/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C631DE-3227-4280-B73D-83D9760CF326}"/>
              </a:ext>
            </a:extLst>
          </p:cNvPr>
          <p:cNvCxnSpPr>
            <a:cxnSpLocks/>
          </p:cNvCxnSpPr>
          <p:nvPr/>
        </p:nvCxnSpPr>
        <p:spPr>
          <a:xfrm>
            <a:off x="1777365" y="4796414"/>
            <a:ext cx="0" cy="137578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3B3E7BC-3B2C-43BC-9061-65CF18BA2DE9}"/>
              </a:ext>
            </a:extLst>
          </p:cNvPr>
          <p:cNvCxnSpPr>
            <a:cxnSpLocks/>
          </p:cNvCxnSpPr>
          <p:nvPr userDrawn="1"/>
        </p:nvCxnSpPr>
        <p:spPr>
          <a:xfrm>
            <a:off x="1777365" y="1513970"/>
            <a:ext cx="0" cy="137578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2001E7B-14F1-45C1-B913-6FC1407E827C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FED6243D-C9D1-4B01-9E98-F7D6B4D2DF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6AC759-1D3B-4CB3-A160-30455605CA98}"/>
              </a:ext>
            </a:extLst>
          </p:cNvPr>
          <p:cNvCxnSpPr>
            <a:cxnSpLocks/>
          </p:cNvCxnSpPr>
          <p:nvPr userDrawn="1"/>
        </p:nvCxnSpPr>
        <p:spPr>
          <a:xfrm>
            <a:off x="1777365" y="3163166"/>
            <a:ext cx="0" cy="137578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CBE610-05A5-420C-9E1A-4967F648BC7E}"/>
              </a:ext>
            </a:extLst>
          </p:cNvPr>
          <p:cNvCxnSpPr>
            <a:cxnSpLocks/>
          </p:cNvCxnSpPr>
          <p:nvPr userDrawn="1"/>
        </p:nvCxnSpPr>
        <p:spPr>
          <a:xfrm>
            <a:off x="1777365" y="4796414"/>
            <a:ext cx="0" cy="137578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070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632" y="2047372"/>
            <a:ext cx="7642666" cy="842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228600" indent="-1143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1800" b="1">
                <a:solidFill>
                  <a:schemeClr val="accent1"/>
                </a:solidFill>
              </a:defRPr>
            </a:lvl3pPr>
            <a:lvl4pPr marL="0" indent="0">
              <a:lnSpc>
                <a:spcPct val="110000"/>
              </a:lnSpc>
              <a:buNone/>
              <a:defRPr sz="1600" b="1">
                <a:solidFill>
                  <a:schemeClr val="accent3"/>
                </a:solidFill>
              </a:defRPr>
            </a:lvl4pPr>
            <a:lvl5pPr marL="57150" indent="0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None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62E50E-A03E-4E80-8337-5E06F44B0F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66119" y="1513971"/>
            <a:ext cx="7647179" cy="533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accent2"/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8EDF7-E652-4BE0-A59F-88F56FB5B000}"/>
              </a:ext>
            </a:extLst>
          </p:cNvPr>
          <p:cNvCxnSpPr>
            <a:cxnSpLocks/>
          </p:cNvCxnSpPr>
          <p:nvPr/>
        </p:nvCxnSpPr>
        <p:spPr>
          <a:xfrm>
            <a:off x="1777365" y="1513970"/>
            <a:ext cx="0" cy="1375785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B9E39E2-ED8C-4B29-A6C7-FAB751C7596D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01BABC7-849A-4723-A443-23F72B10E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ABD1AA4-9B5E-4C22-8915-9863D339FA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970632" y="3696568"/>
            <a:ext cx="7642666" cy="842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228600" indent="-1143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1800" b="1">
                <a:solidFill>
                  <a:schemeClr val="accent1"/>
                </a:solidFill>
              </a:defRPr>
            </a:lvl3pPr>
            <a:lvl4pPr marL="0" indent="0">
              <a:lnSpc>
                <a:spcPct val="110000"/>
              </a:lnSpc>
              <a:buNone/>
              <a:defRPr sz="1600" b="1">
                <a:solidFill>
                  <a:schemeClr val="accent3"/>
                </a:solidFill>
              </a:defRPr>
            </a:lvl4pPr>
            <a:lvl5pPr marL="57150" indent="0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None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092E7BAA-ADF8-4920-AF47-DF720403A01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966119" y="3163167"/>
            <a:ext cx="7647179" cy="533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accent2"/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068B86-3426-40C7-8467-894EAEDAEF88}"/>
              </a:ext>
            </a:extLst>
          </p:cNvPr>
          <p:cNvCxnSpPr>
            <a:cxnSpLocks/>
          </p:cNvCxnSpPr>
          <p:nvPr/>
        </p:nvCxnSpPr>
        <p:spPr>
          <a:xfrm>
            <a:off x="1777365" y="3163166"/>
            <a:ext cx="0" cy="1375785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24C59DA-34DD-4A41-8560-80825542F32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970632" y="5329816"/>
            <a:ext cx="7642666" cy="842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228600" indent="-1143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1800" b="1">
                <a:solidFill>
                  <a:schemeClr val="accent1"/>
                </a:solidFill>
              </a:defRPr>
            </a:lvl3pPr>
            <a:lvl4pPr marL="0" indent="0">
              <a:lnSpc>
                <a:spcPct val="110000"/>
              </a:lnSpc>
              <a:buNone/>
              <a:defRPr sz="1600" b="1">
                <a:solidFill>
                  <a:schemeClr val="accent3"/>
                </a:solidFill>
              </a:defRPr>
            </a:lvl4pPr>
            <a:lvl5pPr marL="57150" indent="0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None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A1BC7FE2-160E-45ED-AAD5-5190E6B6AA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66119" y="4796415"/>
            <a:ext cx="7647179" cy="533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accent2"/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C631DE-3227-4280-B73D-83D9760CF326}"/>
              </a:ext>
            </a:extLst>
          </p:cNvPr>
          <p:cNvCxnSpPr>
            <a:cxnSpLocks/>
          </p:cNvCxnSpPr>
          <p:nvPr/>
        </p:nvCxnSpPr>
        <p:spPr>
          <a:xfrm>
            <a:off x="1777365" y="4796414"/>
            <a:ext cx="0" cy="1375785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3A5506-28D6-420B-992A-84CEEDB42DE9}"/>
              </a:ext>
            </a:extLst>
          </p:cNvPr>
          <p:cNvCxnSpPr>
            <a:cxnSpLocks/>
          </p:cNvCxnSpPr>
          <p:nvPr userDrawn="1"/>
        </p:nvCxnSpPr>
        <p:spPr>
          <a:xfrm>
            <a:off x="1777365" y="1513970"/>
            <a:ext cx="0" cy="1375785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8EE1D90-5789-40BF-BA23-F03DDB5658B4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4EAD968-9CBF-446F-9525-B27A59FF7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CD24140-9A78-48B2-AAC4-6B1BFBA43881}"/>
              </a:ext>
            </a:extLst>
          </p:cNvPr>
          <p:cNvCxnSpPr>
            <a:cxnSpLocks/>
          </p:cNvCxnSpPr>
          <p:nvPr userDrawn="1"/>
        </p:nvCxnSpPr>
        <p:spPr>
          <a:xfrm>
            <a:off x="1777365" y="3163166"/>
            <a:ext cx="0" cy="1375785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4CF3BC3-145C-4F00-AF7D-BEB0DC277F1D}"/>
              </a:ext>
            </a:extLst>
          </p:cNvPr>
          <p:cNvCxnSpPr>
            <a:cxnSpLocks/>
          </p:cNvCxnSpPr>
          <p:nvPr userDrawn="1"/>
        </p:nvCxnSpPr>
        <p:spPr>
          <a:xfrm>
            <a:off x="1777365" y="4796414"/>
            <a:ext cx="0" cy="1375785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685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632" y="2047372"/>
            <a:ext cx="7642666" cy="842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228600" indent="-1143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1800" b="1">
                <a:solidFill>
                  <a:schemeClr val="accent1"/>
                </a:solidFill>
              </a:defRPr>
            </a:lvl3pPr>
            <a:lvl4pPr marL="0" indent="0">
              <a:lnSpc>
                <a:spcPct val="110000"/>
              </a:lnSpc>
              <a:buNone/>
              <a:defRPr sz="1600" b="1">
                <a:solidFill>
                  <a:schemeClr val="accent3"/>
                </a:solidFill>
              </a:defRPr>
            </a:lvl4pPr>
            <a:lvl5pPr marL="57150" indent="0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None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62E50E-A03E-4E80-8337-5E06F44B0F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66119" y="1513971"/>
            <a:ext cx="7647179" cy="533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accent3"/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8EDF7-E652-4BE0-A59F-88F56FB5B000}"/>
              </a:ext>
            </a:extLst>
          </p:cNvPr>
          <p:cNvCxnSpPr>
            <a:cxnSpLocks/>
          </p:cNvCxnSpPr>
          <p:nvPr/>
        </p:nvCxnSpPr>
        <p:spPr>
          <a:xfrm>
            <a:off x="1777365" y="1513970"/>
            <a:ext cx="0" cy="1375785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B9E39E2-ED8C-4B29-A6C7-FAB751C7596D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01BABC7-849A-4723-A443-23F72B10E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ABD1AA4-9B5E-4C22-8915-9863D339FA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970632" y="3696568"/>
            <a:ext cx="7642666" cy="842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228600" indent="-1143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1800" b="1">
                <a:solidFill>
                  <a:schemeClr val="accent1"/>
                </a:solidFill>
              </a:defRPr>
            </a:lvl3pPr>
            <a:lvl4pPr marL="0" indent="0">
              <a:lnSpc>
                <a:spcPct val="110000"/>
              </a:lnSpc>
              <a:buNone/>
              <a:defRPr sz="1600" b="1">
                <a:solidFill>
                  <a:schemeClr val="accent3"/>
                </a:solidFill>
              </a:defRPr>
            </a:lvl4pPr>
            <a:lvl5pPr marL="57150" indent="0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None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092E7BAA-ADF8-4920-AF47-DF720403A01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966119" y="3163167"/>
            <a:ext cx="7647179" cy="533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accent3"/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068B86-3426-40C7-8467-894EAEDAEF88}"/>
              </a:ext>
            </a:extLst>
          </p:cNvPr>
          <p:cNvCxnSpPr>
            <a:cxnSpLocks/>
          </p:cNvCxnSpPr>
          <p:nvPr/>
        </p:nvCxnSpPr>
        <p:spPr>
          <a:xfrm>
            <a:off x="1777365" y="3163166"/>
            <a:ext cx="0" cy="1375785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24C59DA-34DD-4A41-8560-80825542F32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970632" y="5329816"/>
            <a:ext cx="7642666" cy="842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228600" indent="-1143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0" indent="0">
              <a:lnSpc>
                <a:spcPct val="110000"/>
              </a:lnSpc>
              <a:buFontTx/>
              <a:buNone/>
              <a:defRPr sz="1800" b="1">
                <a:solidFill>
                  <a:schemeClr val="accent1"/>
                </a:solidFill>
              </a:defRPr>
            </a:lvl3pPr>
            <a:lvl4pPr marL="0" indent="0">
              <a:lnSpc>
                <a:spcPct val="110000"/>
              </a:lnSpc>
              <a:buNone/>
              <a:defRPr sz="1600" b="1">
                <a:solidFill>
                  <a:schemeClr val="accent3"/>
                </a:solidFill>
              </a:defRPr>
            </a:lvl4pPr>
            <a:lvl5pPr marL="57150" indent="0">
              <a:lnSpc>
                <a:spcPct val="110000"/>
              </a:lnSpc>
              <a:buClr>
                <a:schemeClr val="accent3"/>
              </a:buClr>
              <a:buFont typeface="Arial" panose="020B0604020202020204" pitchFamily="34" charset="0"/>
              <a:buNone/>
              <a:defRPr sz="1600"/>
            </a:lvl5pPr>
            <a:lvl6pPr marL="0" indent="0">
              <a:buNone/>
              <a:defRPr sz="1600" b="1"/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A1BC7FE2-160E-45ED-AAD5-5190E6B6AA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66119" y="4796415"/>
            <a:ext cx="7647179" cy="533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accent3"/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C631DE-3227-4280-B73D-83D9760CF326}"/>
              </a:ext>
            </a:extLst>
          </p:cNvPr>
          <p:cNvCxnSpPr>
            <a:cxnSpLocks/>
          </p:cNvCxnSpPr>
          <p:nvPr/>
        </p:nvCxnSpPr>
        <p:spPr>
          <a:xfrm>
            <a:off x="1777365" y="4796414"/>
            <a:ext cx="0" cy="1375785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DE57B2-D376-4A71-9625-E59FE53B1DC0}"/>
              </a:ext>
            </a:extLst>
          </p:cNvPr>
          <p:cNvCxnSpPr>
            <a:cxnSpLocks/>
          </p:cNvCxnSpPr>
          <p:nvPr userDrawn="1"/>
        </p:nvCxnSpPr>
        <p:spPr>
          <a:xfrm>
            <a:off x="1777365" y="1513970"/>
            <a:ext cx="0" cy="1375785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F224521-C2B9-4CA2-B00D-3270008DA7EF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B9D5932-E8C0-472B-816E-B55E1B1A4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AEF0C4D-926D-433C-B4E6-514E4E7E08C6}"/>
              </a:ext>
            </a:extLst>
          </p:cNvPr>
          <p:cNvCxnSpPr>
            <a:cxnSpLocks/>
          </p:cNvCxnSpPr>
          <p:nvPr userDrawn="1"/>
        </p:nvCxnSpPr>
        <p:spPr>
          <a:xfrm>
            <a:off x="1777365" y="3163166"/>
            <a:ext cx="0" cy="1375785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ABDDD34-6D34-449C-AB91-46F037DD0532}"/>
              </a:ext>
            </a:extLst>
          </p:cNvPr>
          <p:cNvCxnSpPr>
            <a:cxnSpLocks/>
          </p:cNvCxnSpPr>
          <p:nvPr userDrawn="1"/>
        </p:nvCxnSpPr>
        <p:spPr>
          <a:xfrm>
            <a:off x="1777365" y="4796414"/>
            <a:ext cx="0" cy="1375785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925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62E50E-A03E-4E80-8337-5E06F44B0F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66119" y="1513970"/>
            <a:ext cx="7647179" cy="772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8EDF7-E652-4BE0-A59F-88F56FB5B000}"/>
              </a:ext>
            </a:extLst>
          </p:cNvPr>
          <p:cNvCxnSpPr>
            <a:cxnSpLocks/>
          </p:cNvCxnSpPr>
          <p:nvPr/>
        </p:nvCxnSpPr>
        <p:spPr>
          <a:xfrm>
            <a:off x="1777365" y="1513970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B9E39E2-ED8C-4B29-A6C7-FAB751C7596D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01BABC7-849A-4723-A443-23F72B10E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313F48D3-F9B3-4BE5-BC2D-005150FCE3C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64893" y="2586147"/>
            <a:ext cx="7647179" cy="772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4D77F29-7A39-4760-9F26-169A6F97D5AC}"/>
              </a:ext>
            </a:extLst>
          </p:cNvPr>
          <p:cNvCxnSpPr>
            <a:cxnSpLocks/>
          </p:cNvCxnSpPr>
          <p:nvPr/>
        </p:nvCxnSpPr>
        <p:spPr>
          <a:xfrm>
            <a:off x="1776139" y="2586147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10">
            <a:extLst>
              <a:ext uri="{FF2B5EF4-FFF2-40B4-BE49-F238E27FC236}">
                <a16:creationId xmlns:a16="http://schemas.microsoft.com/office/drawing/2014/main" id="{F0890999-4BE9-4011-A7C9-2343E776AFD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964893" y="3658324"/>
            <a:ext cx="7647179" cy="772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53CE576-D184-4322-83B1-04C726A2B24B}"/>
              </a:ext>
            </a:extLst>
          </p:cNvPr>
          <p:cNvCxnSpPr>
            <a:cxnSpLocks/>
          </p:cNvCxnSpPr>
          <p:nvPr/>
        </p:nvCxnSpPr>
        <p:spPr>
          <a:xfrm>
            <a:off x="1776139" y="3658324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10">
            <a:extLst>
              <a:ext uri="{FF2B5EF4-FFF2-40B4-BE49-F238E27FC236}">
                <a16:creationId xmlns:a16="http://schemas.microsoft.com/office/drawing/2014/main" id="{15F8EDA7-2CCB-468B-A423-E4A4991056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64893" y="4730501"/>
            <a:ext cx="7647179" cy="772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14C6591-21A1-445C-A4B7-E2D6A9F0D728}"/>
              </a:ext>
            </a:extLst>
          </p:cNvPr>
          <p:cNvCxnSpPr>
            <a:cxnSpLocks/>
          </p:cNvCxnSpPr>
          <p:nvPr/>
        </p:nvCxnSpPr>
        <p:spPr>
          <a:xfrm>
            <a:off x="1776139" y="4730501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77674E-832E-46A0-A95D-230F54DEE02D}"/>
              </a:ext>
            </a:extLst>
          </p:cNvPr>
          <p:cNvCxnSpPr>
            <a:cxnSpLocks/>
          </p:cNvCxnSpPr>
          <p:nvPr userDrawn="1"/>
        </p:nvCxnSpPr>
        <p:spPr>
          <a:xfrm>
            <a:off x="1777365" y="1513970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D75E035-D7F5-4B9A-B408-8C45014E583F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56B63714-79A6-4A77-8F4A-C2FE5C3E04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137F1D3-3B4A-4621-BDAE-3A7F17A87C3E}"/>
              </a:ext>
            </a:extLst>
          </p:cNvPr>
          <p:cNvCxnSpPr>
            <a:cxnSpLocks/>
          </p:cNvCxnSpPr>
          <p:nvPr userDrawn="1"/>
        </p:nvCxnSpPr>
        <p:spPr>
          <a:xfrm>
            <a:off x="1776139" y="2586147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724B8A9-F6F3-4070-8BAD-FC565D58E5F9}"/>
              </a:ext>
            </a:extLst>
          </p:cNvPr>
          <p:cNvCxnSpPr>
            <a:cxnSpLocks/>
          </p:cNvCxnSpPr>
          <p:nvPr userDrawn="1"/>
        </p:nvCxnSpPr>
        <p:spPr>
          <a:xfrm>
            <a:off x="1776139" y="3658324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81E2497-17A1-4665-BB5E-AC24B1F862ED}"/>
              </a:ext>
            </a:extLst>
          </p:cNvPr>
          <p:cNvCxnSpPr>
            <a:cxnSpLocks/>
          </p:cNvCxnSpPr>
          <p:nvPr userDrawn="1"/>
        </p:nvCxnSpPr>
        <p:spPr>
          <a:xfrm>
            <a:off x="1776139" y="4730501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367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62E50E-A03E-4E80-8337-5E06F44B0F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66119" y="1513970"/>
            <a:ext cx="7647179" cy="772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8EDF7-E652-4BE0-A59F-88F56FB5B000}"/>
              </a:ext>
            </a:extLst>
          </p:cNvPr>
          <p:cNvCxnSpPr>
            <a:cxnSpLocks/>
          </p:cNvCxnSpPr>
          <p:nvPr/>
        </p:nvCxnSpPr>
        <p:spPr>
          <a:xfrm>
            <a:off x="1777365" y="1513970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B9E39E2-ED8C-4B29-A6C7-FAB751C7596D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01BABC7-849A-4723-A443-23F72B10E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313F48D3-F9B3-4BE5-BC2D-005150FCE3C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64893" y="2586147"/>
            <a:ext cx="7647179" cy="772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4D77F29-7A39-4760-9F26-169A6F97D5AC}"/>
              </a:ext>
            </a:extLst>
          </p:cNvPr>
          <p:cNvCxnSpPr>
            <a:cxnSpLocks/>
          </p:cNvCxnSpPr>
          <p:nvPr/>
        </p:nvCxnSpPr>
        <p:spPr>
          <a:xfrm>
            <a:off x="1776139" y="2586147"/>
            <a:ext cx="0" cy="77203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10">
            <a:extLst>
              <a:ext uri="{FF2B5EF4-FFF2-40B4-BE49-F238E27FC236}">
                <a16:creationId xmlns:a16="http://schemas.microsoft.com/office/drawing/2014/main" id="{F0890999-4BE9-4011-A7C9-2343E776AFD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964893" y="3658324"/>
            <a:ext cx="7647179" cy="772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53CE576-D184-4322-83B1-04C726A2B24B}"/>
              </a:ext>
            </a:extLst>
          </p:cNvPr>
          <p:cNvCxnSpPr>
            <a:cxnSpLocks/>
          </p:cNvCxnSpPr>
          <p:nvPr/>
        </p:nvCxnSpPr>
        <p:spPr>
          <a:xfrm>
            <a:off x="1776139" y="3658324"/>
            <a:ext cx="0" cy="77203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10">
            <a:extLst>
              <a:ext uri="{FF2B5EF4-FFF2-40B4-BE49-F238E27FC236}">
                <a16:creationId xmlns:a16="http://schemas.microsoft.com/office/drawing/2014/main" id="{15F8EDA7-2CCB-468B-A423-E4A4991056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64893" y="4730501"/>
            <a:ext cx="7647179" cy="772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14C6591-21A1-445C-A4B7-E2D6A9F0D728}"/>
              </a:ext>
            </a:extLst>
          </p:cNvPr>
          <p:cNvCxnSpPr>
            <a:cxnSpLocks/>
          </p:cNvCxnSpPr>
          <p:nvPr/>
        </p:nvCxnSpPr>
        <p:spPr>
          <a:xfrm>
            <a:off x="1776139" y="4730501"/>
            <a:ext cx="0" cy="77203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BDA850-325F-46D4-A8B4-1EA23F4082BD}"/>
              </a:ext>
            </a:extLst>
          </p:cNvPr>
          <p:cNvCxnSpPr>
            <a:cxnSpLocks/>
          </p:cNvCxnSpPr>
          <p:nvPr userDrawn="1"/>
        </p:nvCxnSpPr>
        <p:spPr>
          <a:xfrm>
            <a:off x="1777365" y="1513970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4FADCEB-D213-4B23-83DD-718C4D5B0A6F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5B50F3B3-A1FC-4A38-89E3-A33850353E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7468118-4572-483F-8A1D-7E68A920FDB3}"/>
              </a:ext>
            </a:extLst>
          </p:cNvPr>
          <p:cNvCxnSpPr>
            <a:cxnSpLocks/>
          </p:cNvCxnSpPr>
          <p:nvPr userDrawn="1"/>
        </p:nvCxnSpPr>
        <p:spPr>
          <a:xfrm>
            <a:off x="1776139" y="2586147"/>
            <a:ext cx="0" cy="77203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C2BE0A1-F30D-4D5F-8F30-7F2549B068D2}"/>
              </a:ext>
            </a:extLst>
          </p:cNvPr>
          <p:cNvCxnSpPr>
            <a:cxnSpLocks/>
          </p:cNvCxnSpPr>
          <p:nvPr userDrawn="1"/>
        </p:nvCxnSpPr>
        <p:spPr>
          <a:xfrm>
            <a:off x="1776139" y="3658324"/>
            <a:ext cx="0" cy="77203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F22823-1F0B-4A11-A16E-3003F0DAE363}"/>
              </a:ext>
            </a:extLst>
          </p:cNvPr>
          <p:cNvCxnSpPr>
            <a:cxnSpLocks/>
          </p:cNvCxnSpPr>
          <p:nvPr userDrawn="1"/>
        </p:nvCxnSpPr>
        <p:spPr>
          <a:xfrm>
            <a:off x="1776139" y="4730501"/>
            <a:ext cx="0" cy="77203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899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62E50E-A03E-4E80-8337-5E06F44B0F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66119" y="1295400"/>
            <a:ext cx="7647179" cy="772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8EDF7-E652-4BE0-A59F-88F56FB5B000}"/>
              </a:ext>
            </a:extLst>
          </p:cNvPr>
          <p:cNvCxnSpPr>
            <a:cxnSpLocks/>
          </p:cNvCxnSpPr>
          <p:nvPr/>
        </p:nvCxnSpPr>
        <p:spPr>
          <a:xfrm>
            <a:off x="1777365" y="1295400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B9E39E2-ED8C-4B29-A6C7-FAB751C7596D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01BABC7-849A-4723-A443-23F72B10E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313F48D3-F9B3-4BE5-BC2D-005150FCE3C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64893" y="2367577"/>
            <a:ext cx="7647179" cy="772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4D77F29-7A39-4760-9F26-169A6F97D5AC}"/>
              </a:ext>
            </a:extLst>
          </p:cNvPr>
          <p:cNvCxnSpPr>
            <a:cxnSpLocks/>
          </p:cNvCxnSpPr>
          <p:nvPr/>
        </p:nvCxnSpPr>
        <p:spPr>
          <a:xfrm>
            <a:off x="1776139" y="2367577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10">
            <a:extLst>
              <a:ext uri="{FF2B5EF4-FFF2-40B4-BE49-F238E27FC236}">
                <a16:creationId xmlns:a16="http://schemas.microsoft.com/office/drawing/2014/main" id="{F0890999-4BE9-4011-A7C9-2343E776AFD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964893" y="3439754"/>
            <a:ext cx="7647179" cy="772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53CE576-D184-4322-83B1-04C726A2B24B}"/>
              </a:ext>
            </a:extLst>
          </p:cNvPr>
          <p:cNvCxnSpPr>
            <a:cxnSpLocks/>
          </p:cNvCxnSpPr>
          <p:nvPr/>
        </p:nvCxnSpPr>
        <p:spPr>
          <a:xfrm>
            <a:off x="1776139" y="3439754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10">
            <a:extLst>
              <a:ext uri="{FF2B5EF4-FFF2-40B4-BE49-F238E27FC236}">
                <a16:creationId xmlns:a16="http://schemas.microsoft.com/office/drawing/2014/main" id="{15F8EDA7-2CCB-468B-A423-E4A4991056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64893" y="4511931"/>
            <a:ext cx="7647179" cy="772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14C6591-21A1-445C-A4B7-E2D6A9F0D728}"/>
              </a:ext>
            </a:extLst>
          </p:cNvPr>
          <p:cNvCxnSpPr>
            <a:cxnSpLocks/>
          </p:cNvCxnSpPr>
          <p:nvPr/>
        </p:nvCxnSpPr>
        <p:spPr>
          <a:xfrm>
            <a:off x="1776139" y="4511931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D86B4C1F-4C12-4F9B-A910-21AB6C6898B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64893" y="5584108"/>
            <a:ext cx="7647179" cy="772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506488-F924-4B0C-921A-BDAD8FDB0F6A}"/>
              </a:ext>
            </a:extLst>
          </p:cNvPr>
          <p:cNvCxnSpPr>
            <a:cxnSpLocks/>
          </p:cNvCxnSpPr>
          <p:nvPr/>
        </p:nvCxnSpPr>
        <p:spPr>
          <a:xfrm>
            <a:off x="1776139" y="5584108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048667-469E-4B23-96D4-52FC8CE1D1F5}"/>
              </a:ext>
            </a:extLst>
          </p:cNvPr>
          <p:cNvCxnSpPr>
            <a:cxnSpLocks/>
          </p:cNvCxnSpPr>
          <p:nvPr userDrawn="1"/>
        </p:nvCxnSpPr>
        <p:spPr>
          <a:xfrm>
            <a:off x="1777365" y="1295400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B8E9D63-2A6A-4E3D-BFFA-0F7588678BAE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4E389D6B-DD91-4C3C-BABF-1DD8ABBF28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8F8A14B-D43E-4BD2-97E8-99E71B183CCD}"/>
              </a:ext>
            </a:extLst>
          </p:cNvPr>
          <p:cNvCxnSpPr>
            <a:cxnSpLocks/>
          </p:cNvCxnSpPr>
          <p:nvPr userDrawn="1"/>
        </p:nvCxnSpPr>
        <p:spPr>
          <a:xfrm>
            <a:off x="1776139" y="2367577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585866-3A2B-40B2-A1B5-0B3A91CF785C}"/>
              </a:ext>
            </a:extLst>
          </p:cNvPr>
          <p:cNvCxnSpPr>
            <a:cxnSpLocks/>
          </p:cNvCxnSpPr>
          <p:nvPr userDrawn="1"/>
        </p:nvCxnSpPr>
        <p:spPr>
          <a:xfrm>
            <a:off x="1776139" y="3439754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E306BC7-4A98-401D-B0F0-ADBA5C6B38D9}"/>
              </a:ext>
            </a:extLst>
          </p:cNvPr>
          <p:cNvCxnSpPr>
            <a:cxnSpLocks/>
          </p:cNvCxnSpPr>
          <p:nvPr userDrawn="1"/>
        </p:nvCxnSpPr>
        <p:spPr>
          <a:xfrm>
            <a:off x="1776139" y="4511931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6363750-F081-4D42-9155-9DC79C9F428C}"/>
              </a:ext>
            </a:extLst>
          </p:cNvPr>
          <p:cNvCxnSpPr>
            <a:cxnSpLocks/>
          </p:cNvCxnSpPr>
          <p:nvPr userDrawn="1"/>
        </p:nvCxnSpPr>
        <p:spPr>
          <a:xfrm>
            <a:off x="1776139" y="5584108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835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09" y="137317"/>
            <a:ext cx="11167110" cy="929483"/>
          </a:xfrm>
          <a:prstGeom prst="rect">
            <a:avLst/>
          </a:prstGeom>
        </p:spPr>
        <p:txBody>
          <a:bodyPr anchor="ctr" anchorCtr="0"/>
          <a:lstStyle>
            <a:lvl1pPr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2088B0-0436-41AE-988C-870B56ECA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2695" y="6476999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+mj-lt"/>
              </a:defRPr>
            </a:lvl1pPr>
          </a:lstStyle>
          <a:p>
            <a:fld id="{2EC3FA94-3428-4A94-9025-6706D5562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62E50E-A03E-4E80-8337-5E06F44B0F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66119" y="1295400"/>
            <a:ext cx="7647179" cy="772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8EDF7-E652-4BE0-A59F-88F56FB5B000}"/>
              </a:ext>
            </a:extLst>
          </p:cNvPr>
          <p:cNvCxnSpPr>
            <a:cxnSpLocks/>
          </p:cNvCxnSpPr>
          <p:nvPr/>
        </p:nvCxnSpPr>
        <p:spPr>
          <a:xfrm>
            <a:off x="1777365" y="1295400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B9E39E2-ED8C-4B29-A6C7-FAB751C7596D}"/>
              </a:ext>
            </a:extLst>
          </p:cNvPr>
          <p:cNvSpPr/>
          <p:nvPr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01BABC7-849A-4723-A443-23F72B10E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313F48D3-F9B3-4BE5-BC2D-005150FCE3C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64893" y="2367577"/>
            <a:ext cx="7647179" cy="772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4D77F29-7A39-4760-9F26-169A6F97D5AC}"/>
              </a:ext>
            </a:extLst>
          </p:cNvPr>
          <p:cNvCxnSpPr>
            <a:cxnSpLocks/>
          </p:cNvCxnSpPr>
          <p:nvPr/>
        </p:nvCxnSpPr>
        <p:spPr>
          <a:xfrm>
            <a:off x="1776139" y="2367577"/>
            <a:ext cx="0" cy="77203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10">
            <a:extLst>
              <a:ext uri="{FF2B5EF4-FFF2-40B4-BE49-F238E27FC236}">
                <a16:creationId xmlns:a16="http://schemas.microsoft.com/office/drawing/2014/main" id="{F0890999-4BE9-4011-A7C9-2343E776AFD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964893" y="3439754"/>
            <a:ext cx="7647179" cy="772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53CE576-D184-4322-83B1-04C726A2B24B}"/>
              </a:ext>
            </a:extLst>
          </p:cNvPr>
          <p:cNvCxnSpPr>
            <a:cxnSpLocks/>
          </p:cNvCxnSpPr>
          <p:nvPr/>
        </p:nvCxnSpPr>
        <p:spPr>
          <a:xfrm>
            <a:off x="1776139" y="3439754"/>
            <a:ext cx="0" cy="77203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10">
            <a:extLst>
              <a:ext uri="{FF2B5EF4-FFF2-40B4-BE49-F238E27FC236}">
                <a16:creationId xmlns:a16="http://schemas.microsoft.com/office/drawing/2014/main" id="{15F8EDA7-2CCB-468B-A423-E4A4991056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64893" y="4511931"/>
            <a:ext cx="7647179" cy="772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14C6591-21A1-445C-A4B7-E2D6A9F0D728}"/>
              </a:ext>
            </a:extLst>
          </p:cNvPr>
          <p:cNvCxnSpPr>
            <a:cxnSpLocks/>
          </p:cNvCxnSpPr>
          <p:nvPr/>
        </p:nvCxnSpPr>
        <p:spPr>
          <a:xfrm>
            <a:off x="1776139" y="4511931"/>
            <a:ext cx="0" cy="77203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D86B4C1F-4C12-4F9B-A910-21AB6C6898B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64893" y="5584108"/>
            <a:ext cx="7647179" cy="772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0" indent="0" algn="l">
              <a:buNone/>
              <a:defRPr sz="2000" b="0" i="0">
                <a:solidFill>
                  <a:schemeClr val="accent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506488-F924-4B0C-921A-BDAD8FDB0F6A}"/>
              </a:ext>
            </a:extLst>
          </p:cNvPr>
          <p:cNvCxnSpPr>
            <a:cxnSpLocks/>
          </p:cNvCxnSpPr>
          <p:nvPr/>
        </p:nvCxnSpPr>
        <p:spPr>
          <a:xfrm>
            <a:off x="1776139" y="5584108"/>
            <a:ext cx="0" cy="77203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F07095-B422-4EE7-AC19-3AB6DBA840B2}"/>
              </a:ext>
            </a:extLst>
          </p:cNvPr>
          <p:cNvCxnSpPr>
            <a:cxnSpLocks/>
          </p:cNvCxnSpPr>
          <p:nvPr userDrawn="1"/>
        </p:nvCxnSpPr>
        <p:spPr>
          <a:xfrm>
            <a:off x="1777365" y="1295400"/>
            <a:ext cx="0" cy="7720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C5CA5-CF77-4826-8A08-13BDDC9A6DAA}"/>
              </a:ext>
            </a:extLst>
          </p:cNvPr>
          <p:cNvSpPr/>
          <p:nvPr userDrawn="1"/>
        </p:nvSpPr>
        <p:spPr>
          <a:xfrm>
            <a:off x="0" y="137317"/>
            <a:ext cx="705007" cy="92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3C751F3-8554-42B8-B4B9-FAC2A3D817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87" y="359742"/>
            <a:ext cx="484632" cy="48463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DC4CDB3-C8C3-449B-AF98-E6D6A61D0705}"/>
              </a:ext>
            </a:extLst>
          </p:cNvPr>
          <p:cNvCxnSpPr>
            <a:cxnSpLocks/>
          </p:cNvCxnSpPr>
          <p:nvPr userDrawn="1"/>
        </p:nvCxnSpPr>
        <p:spPr>
          <a:xfrm>
            <a:off x="1776139" y="2367577"/>
            <a:ext cx="0" cy="77203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B7BCE73-6A5A-48D3-A1BB-B8A4A54094ED}"/>
              </a:ext>
            </a:extLst>
          </p:cNvPr>
          <p:cNvCxnSpPr>
            <a:cxnSpLocks/>
          </p:cNvCxnSpPr>
          <p:nvPr userDrawn="1"/>
        </p:nvCxnSpPr>
        <p:spPr>
          <a:xfrm>
            <a:off x="1776139" y="3439754"/>
            <a:ext cx="0" cy="77203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D38B4AE-5B1B-43BF-8088-DF2D6D47FB41}"/>
              </a:ext>
            </a:extLst>
          </p:cNvPr>
          <p:cNvCxnSpPr>
            <a:cxnSpLocks/>
          </p:cNvCxnSpPr>
          <p:nvPr userDrawn="1"/>
        </p:nvCxnSpPr>
        <p:spPr>
          <a:xfrm>
            <a:off x="1776139" y="4511931"/>
            <a:ext cx="0" cy="77203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66FEBB-52CC-4CDB-96D3-82922F1BBCB2}"/>
              </a:ext>
            </a:extLst>
          </p:cNvPr>
          <p:cNvCxnSpPr>
            <a:cxnSpLocks/>
          </p:cNvCxnSpPr>
          <p:nvPr userDrawn="1"/>
        </p:nvCxnSpPr>
        <p:spPr>
          <a:xfrm>
            <a:off x="1776139" y="5584108"/>
            <a:ext cx="0" cy="77203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132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82.xml"/><Relationship Id="rId42" Type="http://schemas.openxmlformats.org/officeDocument/2006/relationships/slideLayout" Target="../slideLayouts/slideLayout103.xml"/><Relationship Id="rId47" Type="http://schemas.openxmlformats.org/officeDocument/2006/relationships/slideLayout" Target="../slideLayouts/slideLayout108.xml"/><Relationship Id="rId63" Type="http://schemas.openxmlformats.org/officeDocument/2006/relationships/slideLayout" Target="../slideLayouts/slideLayout124.xml"/><Relationship Id="rId68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68.xml"/><Relationship Id="rId71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32" Type="http://schemas.openxmlformats.org/officeDocument/2006/relationships/slideLayout" Target="../slideLayouts/slideLayout93.xml"/><Relationship Id="rId37" Type="http://schemas.openxmlformats.org/officeDocument/2006/relationships/slideLayout" Target="../slideLayouts/slideLayout98.xml"/><Relationship Id="rId40" Type="http://schemas.openxmlformats.org/officeDocument/2006/relationships/slideLayout" Target="../slideLayouts/slideLayout101.xml"/><Relationship Id="rId45" Type="http://schemas.openxmlformats.org/officeDocument/2006/relationships/slideLayout" Target="../slideLayouts/slideLayout106.xml"/><Relationship Id="rId53" Type="http://schemas.openxmlformats.org/officeDocument/2006/relationships/slideLayout" Target="../slideLayouts/slideLayout114.xml"/><Relationship Id="rId58" Type="http://schemas.openxmlformats.org/officeDocument/2006/relationships/slideLayout" Target="../slideLayouts/slideLayout119.xml"/><Relationship Id="rId6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66.xml"/><Relationship Id="rId61" Type="http://schemas.openxmlformats.org/officeDocument/2006/relationships/slideLayout" Target="../slideLayouts/slideLayout122.xml"/><Relationship Id="rId1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Relationship Id="rId35" Type="http://schemas.openxmlformats.org/officeDocument/2006/relationships/slideLayout" Target="../slideLayouts/slideLayout96.xml"/><Relationship Id="rId43" Type="http://schemas.openxmlformats.org/officeDocument/2006/relationships/slideLayout" Target="../slideLayouts/slideLayout104.xml"/><Relationship Id="rId48" Type="http://schemas.openxmlformats.org/officeDocument/2006/relationships/slideLayout" Target="../slideLayouts/slideLayout109.xml"/><Relationship Id="rId56" Type="http://schemas.openxmlformats.org/officeDocument/2006/relationships/slideLayout" Target="../slideLayouts/slideLayout117.xml"/><Relationship Id="rId64" Type="http://schemas.openxmlformats.org/officeDocument/2006/relationships/slideLayout" Target="../slideLayouts/slideLayout125.xml"/><Relationship Id="rId69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69.xml"/><Relationship Id="rId51" Type="http://schemas.openxmlformats.org/officeDocument/2006/relationships/slideLayout" Target="../slideLayouts/slideLayout112.xml"/><Relationship Id="rId72" Type="http://schemas.openxmlformats.org/officeDocument/2006/relationships/theme" Target="../theme/theme2.xml"/><Relationship Id="rId3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33" Type="http://schemas.openxmlformats.org/officeDocument/2006/relationships/slideLayout" Target="../slideLayouts/slideLayout94.xml"/><Relationship Id="rId38" Type="http://schemas.openxmlformats.org/officeDocument/2006/relationships/slideLayout" Target="../slideLayouts/slideLayout99.xml"/><Relationship Id="rId46" Type="http://schemas.openxmlformats.org/officeDocument/2006/relationships/slideLayout" Target="../slideLayouts/slideLayout107.xml"/><Relationship Id="rId59" Type="http://schemas.openxmlformats.org/officeDocument/2006/relationships/slideLayout" Target="../slideLayouts/slideLayout120.xml"/><Relationship Id="rId67" Type="http://schemas.openxmlformats.org/officeDocument/2006/relationships/slideLayout" Target="../slideLayouts/slideLayout128.xml"/><Relationship Id="rId20" Type="http://schemas.openxmlformats.org/officeDocument/2006/relationships/slideLayout" Target="../slideLayouts/slideLayout81.xml"/><Relationship Id="rId41" Type="http://schemas.openxmlformats.org/officeDocument/2006/relationships/slideLayout" Target="../slideLayouts/slideLayout102.xml"/><Relationship Id="rId54" Type="http://schemas.openxmlformats.org/officeDocument/2006/relationships/slideLayout" Target="../slideLayouts/slideLayout115.xml"/><Relationship Id="rId62" Type="http://schemas.openxmlformats.org/officeDocument/2006/relationships/slideLayout" Target="../slideLayouts/slideLayout123.xml"/><Relationship Id="rId7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36" Type="http://schemas.openxmlformats.org/officeDocument/2006/relationships/slideLayout" Target="../slideLayouts/slideLayout97.xml"/><Relationship Id="rId49" Type="http://schemas.openxmlformats.org/officeDocument/2006/relationships/slideLayout" Target="../slideLayouts/slideLayout110.xml"/><Relationship Id="rId57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71.xml"/><Relationship Id="rId31" Type="http://schemas.openxmlformats.org/officeDocument/2006/relationships/slideLayout" Target="../slideLayouts/slideLayout92.xml"/><Relationship Id="rId44" Type="http://schemas.openxmlformats.org/officeDocument/2006/relationships/slideLayout" Target="../slideLayouts/slideLayout105.xml"/><Relationship Id="rId52" Type="http://schemas.openxmlformats.org/officeDocument/2006/relationships/slideLayout" Target="../slideLayouts/slideLayout113.xml"/><Relationship Id="rId60" Type="http://schemas.openxmlformats.org/officeDocument/2006/relationships/slideLayout" Target="../slideLayouts/slideLayout121.xml"/><Relationship Id="rId6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9" Type="http://schemas.openxmlformats.org/officeDocument/2006/relationships/slideLayout" Target="../slideLayouts/slideLayout100.xml"/><Relationship Id="rId34" Type="http://schemas.openxmlformats.org/officeDocument/2006/relationships/slideLayout" Target="../slideLayouts/slideLayout95.xml"/><Relationship Id="rId50" Type="http://schemas.openxmlformats.org/officeDocument/2006/relationships/slideLayout" Target="../slideLayouts/slideLayout111.xml"/><Relationship Id="rId55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7723F1-9D2A-4868-8C9D-966034896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7776" y="6492875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00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fld id="{B341343A-A8E4-4F1A-9438-B617A28E2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4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06" r:id="rId22"/>
    <p:sldLayoutId id="2147483807" r:id="rId23"/>
    <p:sldLayoutId id="2147483808" r:id="rId24"/>
    <p:sldLayoutId id="2147483809" r:id="rId25"/>
    <p:sldLayoutId id="2147483810" r:id="rId26"/>
    <p:sldLayoutId id="2147483811" r:id="rId27"/>
    <p:sldLayoutId id="2147483812" r:id="rId28"/>
    <p:sldLayoutId id="2147483813" r:id="rId29"/>
    <p:sldLayoutId id="2147483814" r:id="rId30"/>
    <p:sldLayoutId id="2147483815" r:id="rId31"/>
    <p:sldLayoutId id="2147483816" r:id="rId32"/>
    <p:sldLayoutId id="2147483817" r:id="rId33"/>
    <p:sldLayoutId id="2147483818" r:id="rId34"/>
    <p:sldLayoutId id="2147483819" r:id="rId35"/>
    <p:sldLayoutId id="2147483820" r:id="rId36"/>
    <p:sldLayoutId id="2147483821" r:id="rId37"/>
    <p:sldLayoutId id="2147483822" r:id="rId38"/>
    <p:sldLayoutId id="2147483823" r:id="rId39"/>
    <p:sldLayoutId id="2147483824" r:id="rId40"/>
    <p:sldLayoutId id="2147483825" r:id="rId41"/>
    <p:sldLayoutId id="2147483826" r:id="rId42"/>
    <p:sldLayoutId id="2147483827" r:id="rId43"/>
    <p:sldLayoutId id="2147483828" r:id="rId44"/>
    <p:sldLayoutId id="2147483829" r:id="rId45"/>
    <p:sldLayoutId id="2147483830" r:id="rId46"/>
    <p:sldLayoutId id="2147483831" r:id="rId47"/>
    <p:sldLayoutId id="2147483832" r:id="rId48"/>
    <p:sldLayoutId id="2147483833" r:id="rId49"/>
    <p:sldLayoutId id="2147483834" r:id="rId50"/>
    <p:sldLayoutId id="2147483835" r:id="rId51"/>
    <p:sldLayoutId id="2147483836" r:id="rId52"/>
    <p:sldLayoutId id="2147483837" r:id="rId53"/>
    <p:sldLayoutId id="2147483838" r:id="rId54"/>
    <p:sldLayoutId id="2147483839" r:id="rId55"/>
    <p:sldLayoutId id="2147483840" r:id="rId56"/>
    <p:sldLayoutId id="2147483841" r:id="rId57"/>
    <p:sldLayoutId id="2147483842" r:id="rId58"/>
    <p:sldLayoutId id="2147483843" r:id="rId59"/>
    <p:sldLayoutId id="2147483844" r:id="rId60"/>
    <p:sldLayoutId id="2147483845" r:id="rId61"/>
  </p:sldLayoutIdLst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9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9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9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9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90">
          <a:solidFill>
            <a:schemeClr val="tx2"/>
          </a:solidFill>
          <a:latin typeface="Tahoma" pitchFamily="34" charset="0"/>
        </a:defRPr>
      </a:lvl5pPr>
      <a:lvl6pPr marL="456057" algn="l" rtl="0" eaLnBrk="1" fontAlgn="base" hangingPunct="1">
        <a:spcBef>
          <a:spcPct val="0"/>
        </a:spcBef>
        <a:spcAft>
          <a:spcPct val="0"/>
        </a:spcAft>
        <a:defRPr sz="3990">
          <a:solidFill>
            <a:schemeClr val="tx2"/>
          </a:solidFill>
          <a:latin typeface="Tahoma" pitchFamily="34" charset="0"/>
        </a:defRPr>
      </a:lvl6pPr>
      <a:lvl7pPr marL="912114" algn="l" rtl="0" eaLnBrk="1" fontAlgn="base" hangingPunct="1">
        <a:spcBef>
          <a:spcPct val="0"/>
        </a:spcBef>
        <a:spcAft>
          <a:spcPct val="0"/>
        </a:spcAft>
        <a:defRPr sz="3990">
          <a:solidFill>
            <a:schemeClr val="tx2"/>
          </a:solidFill>
          <a:latin typeface="Tahoma" pitchFamily="34" charset="0"/>
        </a:defRPr>
      </a:lvl7pPr>
      <a:lvl8pPr marL="1368171" algn="l" rtl="0" eaLnBrk="1" fontAlgn="base" hangingPunct="1">
        <a:spcBef>
          <a:spcPct val="0"/>
        </a:spcBef>
        <a:spcAft>
          <a:spcPct val="0"/>
        </a:spcAft>
        <a:defRPr sz="3990">
          <a:solidFill>
            <a:schemeClr val="tx2"/>
          </a:solidFill>
          <a:latin typeface="Tahoma" pitchFamily="34" charset="0"/>
        </a:defRPr>
      </a:lvl8pPr>
      <a:lvl9pPr marL="1824228" algn="l" rtl="0" eaLnBrk="1" fontAlgn="base" hangingPunct="1">
        <a:spcBef>
          <a:spcPct val="0"/>
        </a:spcBef>
        <a:spcAft>
          <a:spcPct val="0"/>
        </a:spcAft>
        <a:defRPr sz="3990">
          <a:solidFill>
            <a:schemeClr val="tx2"/>
          </a:solidFill>
          <a:latin typeface="Tahoma" pitchFamily="34" charset="0"/>
        </a:defRPr>
      </a:lvl9pPr>
    </p:titleStyle>
    <p:bodyStyle>
      <a:lvl1pPr marL="342043" indent="-342043" algn="l" rtl="0" eaLnBrk="1" fontAlgn="base" hangingPunct="1">
        <a:spcBef>
          <a:spcPct val="20000"/>
        </a:spcBef>
        <a:spcAft>
          <a:spcPct val="0"/>
        </a:spcAft>
        <a:buClr>
          <a:srgbClr val="E20000"/>
        </a:buClr>
        <a:buChar char="•"/>
        <a:defRPr sz="2793">
          <a:solidFill>
            <a:schemeClr val="tx1"/>
          </a:solidFill>
          <a:latin typeface="+mn-lt"/>
          <a:ea typeface="+mn-ea"/>
          <a:cs typeface="+mn-cs"/>
        </a:defRPr>
      </a:lvl1pPr>
      <a:lvl2pPr marL="741093" indent="-285036" algn="l" rtl="0" eaLnBrk="1" fontAlgn="base" hangingPunct="1">
        <a:spcBef>
          <a:spcPct val="20000"/>
        </a:spcBef>
        <a:spcAft>
          <a:spcPct val="0"/>
        </a:spcAft>
        <a:buChar char="–"/>
        <a:defRPr sz="2394">
          <a:solidFill>
            <a:schemeClr val="tx1"/>
          </a:solidFill>
          <a:latin typeface="+mn-lt"/>
        </a:defRPr>
      </a:lvl2pPr>
      <a:lvl3pPr marL="1140143" indent="-228029" algn="l" rtl="0" eaLnBrk="1" fontAlgn="base" hangingPunct="1">
        <a:spcBef>
          <a:spcPct val="20000"/>
        </a:spcBef>
        <a:spcAft>
          <a:spcPct val="0"/>
        </a:spcAft>
        <a:buChar char="•"/>
        <a:defRPr sz="1995">
          <a:solidFill>
            <a:schemeClr val="tx1"/>
          </a:solidFill>
          <a:latin typeface="+mn-lt"/>
        </a:defRPr>
      </a:lvl3pPr>
      <a:lvl4pPr marL="1596200" indent="-228029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2257" indent="-228029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08314" indent="-228029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64371" indent="-228029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0428" indent="-228029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76485" indent="-228029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7723F1-9D2A-4868-8C9D-966034896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7776" y="6492875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00" kern="120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fld id="{B341343A-A8E4-4F1A-9438-B617A28E2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5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  <p:sldLayoutId id="2147483864" r:id="rId18"/>
    <p:sldLayoutId id="2147483865" r:id="rId19"/>
    <p:sldLayoutId id="2147483866" r:id="rId20"/>
    <p:sldLayoutId id="2147483867" r:id="rId21"/>
    <p:sldLayoutId id="2147483868" r:id="rId22"/>
    <p:sldLayoutId id="2147483869" r:id="rId23"/>
    <p:sldLayoutId id="2147483870" r:id="rId24"/>
    <p:sldLayoutId id="2147483871" r:id="rId25"/>
    <p:sldLayoutId id="2147483872" r:id="rId26"/>
    <p:sldLayoutId id="2147483873" r:id="rId27"/>
    <p:sldLayoutId id="2147483874" r:id="rId28"/>
    <p:sldLayoutId id="2147483875" r:id="rId29"/>
    <p:sldLayoutId id="2147483876" r:id="rId30"/>
    <p:sldLayoutId id="2147483877" r:id="rId31"/>
    <p:sldLayoutId id="2147483878" r:id="rId32"/>
    <p:sldLayoutId id="2147483879" r:id="rId33"/>
    <p:sldLayoutId id="2147483880" r:id="rId34"/>
    <p:sldLayoutId id="2147483881" r:id="rId35"/>
    <p:sldLayoutId id="2147483882" r:id="rId36"/>
    <p:sldLayoutId id="2147483883" r:id="rId37"/>
    <p:sldLayoutId id="2147483884" r:id="rId38"/>
    <p:sldLayoutId id="2147483885" r:id="rId39"/>
    <p:sldLayoutId id="2147483886" r:id="rId40"/>
    <p:sldLayoutId id="2147483887" r:id="rId41"/>
    <p:sldLayoutId id="2147483888" r:id="rId42"/>
    <p:sldLayoutId id="2147483889" r:id="rId43"/>
    <p:sldLayoutId id="2147483890" r:id="rId44"/>
    <p:sldLayoutId id="2147483891" r:id="rId45"/>
    <p:sldLayoutId id="2147483892" r:id="rId46"/>
    <p:sldLayoutId id="2147483893" r:id="rId47"/>
    <p:sldLayoutId id="2147483894" r:id="rId48"/>
    <p:sldLayoutId id="2147483895" r:id="rId49"/>
    <p:sldLayoutId id="2147483896" r:id="rId50"/>
    <p:sldLayoutId id="2147483897" r:id="rId51"/>
    <p:sldLayoutId id="2147483898" r:id="rId52"/>
    <p:sldLayoutId id="2147483899" r:id="rId53"/>
    <p:sldLayoutId id="2147483900" r:id="rId54"/>
    <p:sldLayoutId id="2147483901" r:id="rId55"/>
    <p:sldLayoutId id="2147483902" r:id="rId56"/>
    <p:sldLayoutId id="2147483903" r:id="rId57"/>
    <p:sldLayoutId id="2147483904" r:id="rId58"/>
    <p:sldLayoutId id="2147483905" r:id="rId59"/>
    <p:sldLayoutId id="2147483906" r:id="rId60"/>
    <p:sldLayoutId id="2147483907" r:id="rId61"/>
    <p:sldLayoutId id="2147483908" r:id="rId62"/>
    <p:sldLayoutId id="2147483909" r:id="rId63"/>
    <p:sldLayoutId id="2147483910" r:id="rId64"/>
    <p:sldLayoutId id="2147483911" r:id="rId65"/>
    <p:sldLayoutId id="2147483912" r:id="rId66"/>
    <p:sldLayoutId id="2147483913" r:id="rId67"/>
    <p:sldLayoutId id="2147483914" r:id="rId68"/>
    <p:sldLayoutId id="2147483915" r:id="rId69"/>
    <p:sldLayoutId id="2147483916" r:id="rId70"/>
    <p:sldLayoutId id="2147483917" r:id="rId71"/>
  </p:sldLayoutIdLst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9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9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9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9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90">
          <a:solidFill>
            <a:schemeClr val="tx2"/>
          </a:solidFill>
          <a:latin typeface="Tahoma" pitchFamily="34" charset="0"/>
        </a:defRPr>
      </a:lvl5pPr>
      <a:lvl6pPr marL="456057" algn="l" rtl="0" eaLnBrk="1" fontAlgn="base" hangingPunct="1">
        <a:spcBef>
          <a:spcPct val="0"/>
        </a:spcBef>
        <a:spcAft>
          <a:spcPct val="0"/>
        </a:spcAft>
        <a:defRPr sz="3990">
          <a:solidFill>
            <a:schemeClr val="tx2"/>
          </a:solidFill>
          <a:latin typeface="Tahoma" pitchFamily="34" charset="0"/>
        </a:defRPr>
      </a:lvl6pPr>
      <a:lvl7pPr marL="912114" algn="l" rtl="0" eaLnBrk="1" fontAlgn="base" hangingPunct="1">
        <a:spcBef>
          <a:spcPct val="0"/>
        </a:spcBef>
        <a:spcAft>
          <a:spcPct val="0"/>
        </a:spcAft>
        <a:defRPr sz="3990">
          <a:solidFill>
            <a:schemeClr val="tx2"/>
          </a:solidFill>
          <a:latin typeface="Tahoma" pitchFamily="34" charset="0"/>
        </a:defRPr>
      </a:lvl7pPr>
      <a:lvl8pPr marL="1368171" algn="l" rtl="0" eaLnBrk="1" fontAlgn="base" hangingPunct="1">
        <a:spcBef>
          <a:spcPct val="0"/>
        </a:spcBef>
        <a:spcAft>
          <a:spcPct val="0"/>
        </a:spcAft>
        <a:defRPr sz="3990">
          <a:solidFill>
            <a:schemeClr val="tx2"/>
          </a:solidFill>
          <a:latin typeface="Tahoma" pitchFamily="34" charset="0"/>
        </a:defRPr>
      </a:lvl8pPr>
      <a:lvl9pPr marL="1824228" algn="l" rtl="0" eaLnBrk="1" fontAlgn="base" hangingPunct="1">
        <a:spcBef>
          <a:spcPct val="0"/>
        </a:spcBef>
        <a:spcAft>
          <a:spcPct val="0"/>
        </a:spcAft>
        <a:defRPr sz="3990">
          <a:solidFill>
            <a:schemeClr val="tx2"/>
          </a:solidFill>
          <a:latin typeface="Tahoma" pitchFamily="34" charset="0"/>
        </a:defRPr>
      </a:lvl9pPr>
    </p:titleStyle>
    <p:bodyStyle>
      <a:lvl1pPr marL="342043" indent="-342043" algn="l" rtl="0" eaLnBrk="1" fontAlgn="base" hangingPunct="1">
        <a:spcBef>
          <a:spcPct val="20000"/>
        </a:spcBef>
        <a:spcAft>
          <a:spcPct val="0"/>
        </a:spcAft>
        <a:buClr>
          <a:srgbClr val="E20000"/>
        </a:buClr>
        <a:buChar char="•"/>
        <a:defRPr sz="2793">
          <a:solidFill>
            <a:schemeClr val="tx1"/>
          </a:solidFill>
          <a:latin typeface="+mn-lt"/>
          <a:ea typeface="+mn-ea"/>
          <a:cs typeface="+mn-cs"/>
        </a:defRPr>
      </a:lvl1pPr>
      <a:lvl2pPr marL="741093" indent="-285036" algn="l" rtl="0" eaLnBrk="1" fontAlgn="base" hangingPunct="1">
        <a:spcBef>
          <a:spcPct val="20000"/>
        </a:spcBef>
        <a:spcAft>
          <a:spcPct val="0"/>
        </a:spcAft>
        <a:buChar char="–"/>
        <a:defRPr sz="2394">
          <a:solidFill>
            <a:schemeClr val="tx1"/>
          </a:solidFill>
          <a:latin typeface="+mn-lt"/>
        </a:defRPr>
      </a:lvl2pPr>
      <a:lvl3pPr marL="1140143" indent="-228029" algn="l" rtl="0" eaLnBrk="1" fontAlgn="base" hangingPunct="1">
        <a:spcBef>
          <a:spcPct val="20000"/>
        </a:spcBef>
        <a:spcAft>
          <a:spcPct val="0"/>
        </a:spcAft>
        <a:buChar char="•"/>
        <a:defRPr sz="1995">
          <a:solidFill>
            <a:schemeClr val="tx1"/>
          </a:solidFill>
          <a:latin typeface="+mn-lt"/>
        </a:defRPr>
      </a:lvl3pPr>
      <a:lvl4pPr marL="1596200" indent="-228029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2257" indent="-228029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08314" indent="-228029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64371" indent="-228029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0428" indent="-228029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76485" indent="-228029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5p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5p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9B0EEF-C054-46AC-998F-24A73F726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8181" y="1994408"/>
            <a:ext cx="7362938" cy="745618"/>
          </a:xfrm>
        </p:spPr>
        <p:txBody>
          <a:bodyPr/>
          <a:lstStyle/>
          <a:p>
            <a:r>
              <a:rPr lang="en-US" sz="2400" dirty="0"/>
              <a:t>Articulate Rise </a:t>
            </a:r>
            <a:r>
              <a:rPr lang="en-US" sz="2400" dirty="0" err="1"/>
              <a:t>KickStarter</a:t>
            </a:r>
            <a:r>
              <a:rPr lang="en-US" sz="2400" dirty="0"/>
              <a:t> 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84F59ED-36AE-4D89-8BD3-7AA337CD7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9719" y="2971800"/>
            <a:ext cx="6858000" cy="622808"/>
          </a:xfrm>
        </p:spPr>
        <p:txBody>
          <a:bodyPr/>
          <a:lstStyle/>
          <a:p>
            <a:r>
              <a:rPr lang="en-US" sz="2000" dirty="0"/>
              <a:t>CHEP Webinar Learning Series – Session 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1652BA-1FA6-42C4-ABD0-56A2BE441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April 22, 2022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0DC0CBF-257D-9A4E-A90C-87CE63A1A9B1}"/>
              </a:ext>
            </a:extLst>
          </p:cNvPr>
          <p:cNvSpPr txBox="1">
            <a:spLocks/>
          </p:cNvSpPr>
          <p:nvPr/>
        </p:nvSpPr>
        <p:spPr>
          <a:xfrm>
            <a:off x="7452519" y="5547629"/>
            <a:ext cx="3733800" cy="131037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20000"/>
              </a:buClr>
              <a:buNone/>
              <a:defRPr sz="1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2pPr>
            <a:lvl3pPr marL="1140143" indent="-22802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995">
                <a:solidFill>
                  <a:schemeClr val="tx1"/>
                </a:solidFill>
                <a:latin typeface="+mn-lt"/>
              </a:defRPr>
            </a:lvl3pPr>
            <a:lvl4pPr marL="1596200" indent="-22802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2257" indent="-22802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08314" indent="-22802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64371" indent="-22802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0428" indent="-22802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76485" indent="-22802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/>
              <a:t>Craig </a:t>
            </a:r>
            <a:r>
              <a:rPr lang="en-US" sz="2000" kern="0" dirty="0" err="1"/>
              <a:t>Rebich</a:t>
            </a:r>
            <a:endParaRPr lang="en-US" sz="2000" kern="0" dirty="0"/>
          </a:p>
          <a:p>
            <a:r>
              <a:rPr lang="en-US" sz="2000" kern="0" dirty="0"/>
              <a:t>Senior Learning Strategist</a:t>
            </a:r>
          </a:p>
          <a:p>
            <a:r>
              <a:rPr lang="en-US" sz="2000" b="0" kern="0" dirty="0" err="1"/>
              <a:t>crebich@vivayic.com</a:t>
            </a:r>
            <a:endParaRPr lang="en-US" sz="2000" b="0" kern="0" dirty="0"/>
          </a:p>
          <a:p>
            <a:pPr lvl="1"/>
            <a:endParaRPr lang="en-US" sz="1800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43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139B-AE9A-4DDA-8EA7-E9CEEC693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0A183-9C36-4596-B0C1-2937E6C2E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07" y="1447799"/>
            <a:ext cx="11243312" cy="1981201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In what situations, would you select Rise over another development tools?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FAE41E-9CAA-B141-B0DF-0DD110D66A9F}"/>
              </a:ext>
            </a:extLst>
          </p:cNvPr>
          <p:cNvSpPr/>
          <p:nvPr/>
        </p:nvSpPr>
        <p:spPr>
          <a:xfrm>
            <a:off x="518319" y="1447800"/>
            <a:ext cx="533400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7A161E-37D3-6543-A6ED-5556A5EB34C1}"/>
              </a:ext>
            </a:extLst>
          </p:cNvPr>
          <p:cNvSpPr/>
          <p:nvPr/>
        </p:nvSpPr>
        <p:spPr>
          <a:xfrm>
            <a:off x="-30162" y="4361001"/>
            <a:ext cx="12192000" cy="9163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6DB79A-71B5-3F4E-8E99-34DE2C8C6B5E}"/>
              </a:ext>
            </a:extLst>
          </p:cNvPr>
          <p:cNvSpPr txBox="1"/>
          <p:nvPr/>
        </p:nvSpPr>
        <p:spPr>
          <a:xfrm>
            <a:off x="365919" y="4551382"/>
            <a:ext cx="112776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RECORD YOUR ANSWERS IN THE CHAT</a:t>
            </a:r>
          </a:p>
        </p:txBody>
      </p:sp>
    </p:spTree>
    <p:extLst>
      <p:ext uri="{BB962C8B-B14F-4D97-AF65-F5344CB8AC3E}">
        <p14:creationId xmlns:p14="http://schemas.microsoft.com/office/powerpoint/2010/main" val="356299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BD7ABB5-141E-F9E5-10CB-24CB16042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Articulate Rise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7FAAD1-85B0-5811-44E5-8ED1992FDF0F}"/>
              </a:ext>
            </a:extLst>
          </p:cNvPr>
          <p:cNvCxnSpPr>
            <a:cxnSpLocks/>
          </p:cNvCxnSpPr>
          <p:nvPr/>
        </p:nvCxnSpPr>
        <p:spPr>
          <a:xfrm>
            <a:off x="5928519" y="1209020"/>
            <a:ext cx="0" cy="24384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8465BA-9EFF-FB90-CEE2-084BFB3DE133}"/>
              </a:ext>
            </a:extLst>
          </p:cNvPr>
          <p:cNvCxnSpPr>
            <a:cxnSpLocks/>
          </p:cNvCxnSpPr>
          <p:nvPr/>
        </p:nvCxnSpPr>
        <p:spPr>
          <a:xfrm flipH="1">
            <a:off x="705007" y="4824900"/>
            <a:ext cx="1093851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80EEDC8-6CDB-4805-E2CC-02D63FA2BF36}"/>
              </a:ext>
            </a:extLst>
          </p:cNvPr>
          <p:cNvSpPr txBox="1"/>
          <p:nvPr/>
        </p:nvSpPr>
        <p:spPr>
          <a:xfrm>
            <a:off x="705007" y="1699855"/>
            <a:ext cx="5223508" cy="2012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E2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Web Browser based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E2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Responsive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E2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User friendly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E2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Quick development time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E2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Engaging, built-in interaction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7A8717-A30D-A563-C9E7-322AE9080B16}"/>
              </a:ext>
            </a:extLst>
          </p:cNvPr>
          <p:cNvSpPr txBox="1"/>
          <p:nvPr/>
        </p:nvSpPr>
        <p:spPr>
          <a:xfrm>
            <a:off x="679987" y="990600"/>
            <a:ext cx="48082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0611F3-7D78-2167-66E5-AA678ABDDA06}"/>
              </a:ext>
            </a:extLst>
          </p:cNvPr>
          <p:cNvSpPr txBox="1"/>
          <p:nvPr/>
        </p:nvSpPr>
        <p:spPr>
          <a:xfrm>
            <a:off x="6633530" y="1643797"/>
            <a:ext cx="5223508" cy="121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E2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Limited ability to customize 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E2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Limited formatting ability  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E2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Limited creative ability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2AAE83-FF2F-D4B0-F484-57060A66CF26}"/>
              </a:ext>
            </a:extLst>
          </p:cNvPr>
          <p:cNvSpPr txBox="1"/>
          <p:nvPr/>
        </p:nvSpPr>
        <p:spPr>
          <a:xfrm>
            <a:off x="6608510" y="1020922"/>
            <a:ext cx="48082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CD6463-0AEB-7B35-BDFA-728CE58B5E38}"/>
              </a:ext>
            </a:extLst>
          </p:cNvPr>
          <p:cNvSpPr txBox="1"/>
          <p:nvPr/>
        </p:nvSpPr>
        <p:spPr>
          <a:xfrm>
            <a:off x="949171" y="5512475"/>
            <a:ext cx="9078080" cy="2031325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E2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Compliance training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E2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Text based content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E2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Working together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E20000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E20000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E2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Mobile learning 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E2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Short time frame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E2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508 Compliance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C5E77B-7144-7676-FFED-309F6A5D069C}"/>
              </a:ext>
            </a:extLst>
          </p:cNvPr>
          <p:cNvSpPr txBox="1"/>
          <p:nvPr/>
        </p:nvSpPr>
        <p:spPr>
          <a:xfrm>
            <a:off x="3541299" y="4874638"/>
            <a:ext cx="48082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to Use Rise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1D0830-C624-32F2-7FB7-F7964C1E960E}"/>
              </a:ext>
            </a:extLst>
          </p:cNvPr>
          <p:cNvSpPr txBox="1"/>
          <p:nvPr/>
        </p:nvSpPr>
        <p:spPr>
          <a:xfrm>
            <a:off x="6288564" y="3037820"/>
            <a:ext cx="5223508" cy="161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E20000"/>
              </a:buClr>
            </a:pPr>
            <a:r>
              <a:rPr lang="en-US" sz="2000" dirty="0">
                <a:latin typeface="+mn-lt"/>
              </a:rPr>
              <a:t>* Integration work arounds:</a:t>
            </a: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buClr>
                <a:srgbClr val="E2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Storyline blocks</a:t>
            </a: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buClr>
                <a:srgbClr val="E2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Type forms</a:t>
            </a: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buClr>
                <a:srgbClr val="E2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hlinkClick r:id="rId3"/>
              </a:rPr>
              <a:t>H5P</a:t>
            </a:r>
            <a:r>
              <a:rPr lang="en-US" sz="2000" dirty="0">
                <a:latin typeface="+mn-lt"/>
              </a:rPr>
              <a:t> Plug ins</a:t>
            </a:r>
          </a:p>
        </p:txBody>
      </p:sp>
    </p:spTree>
    <p:extLst>
      <p:ext uri="{BB962C8B-B14F-4D97-AF65-F5344CB8AC3E}">
        <p14:creationId xmlns:p14="http://schemas.microsoft.com/office/powerpoint/2010/main" val="178930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5BE9D59A-9D81-BD43-90A3-2EA919A49D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400"/>
            <a:ext cx="12161838" cy="34102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45139B-AE9A-4DDA-8EA7-E9CEEC693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Levels and Development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67A58-BC50-8045-8F44-D51763FE689A}"/>
              </a:ext>
            </a:extLst>
          </p:cNvPr>
          <p:cNvSpPr txBox="1"/>
          <p:nvPr/>
        </p:nvSpPr>
        <p:spPr>
          <a:xfrm>
            <a:off x="1508919" y="245773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+mn-lt"/>
              </a:rPr>
              <a:t>AWARENESS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2D699F-8503-E94B-A8E3-5477AFD104B7}"/>
              </a:ext>
            </a:extLst>
          </p:cNvPr>
          <p:cNvSpPr txBox="1"/>
          <p:nvPr/>
        </p:nvSpPr>
        <p:spPr>
          <a:xfrm>
            <a:off x="4099719" y="199607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+mn-lt"/>
              </a:rPr>
              <a:t>KNOWLEDGE ATTAINMENT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B6ED8B-DD63-8544-8D3A-0F846E034366}"/>
              </a:ext>
            </a:extLst>
          </p:cNvPr>
          <p:cNvSpPr txBox="1"/>
          <p:nvPr/>
        </p:nvSpPr>
        <p:spPr>
          <a:xfrm>
            <a:off x="6461919" y="1582805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+mn-lt"/>
              </a:rPr>
              <a:t>APPLICATION &amp; SKILL DEVELOPMENT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E9B324-460D-5F49-89E8-BF9FE1384527}"/>
              </a:ext>
            </a:extLst>
          </p:cNvPr>
          <p:cNvSpPr txBox="1"/>
          <p:nvPr/>
        </p:nvSpPr>
        <p:spPr>
          <a:xfrm>
            <a:off x="9433719" y="117400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+mn-lt"/>
              </a:rPr>
              <a:t>BEHAVIOR CHANGE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7F820D-DCB6-D643-B21A-A3D528133E3C}"/>
              </a:ext>
            </a:extLst>
          </p:cNvPr>
          <p:cNvSpPr txBox="1"/>
          <p:nvPr/>
        </p:nvSpPr>
        <p:spPr>
          <a:xfrm>
            <a:off x="1737519" y="133486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n-lt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507FD2-F86B-5D47-BECD-80B2EE59A1B4}"/>
              </a:ext>
            </a:extLst>
          </p:cNvPr>
          <p:cNvSpPr txBox="1"/>
          <p:nvPr/>
        </p:nvSpPr>
        <p:spPr>
          <a:xfrm>
            <a:off x="4937919" y="87766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9CC516-5323-164D-8B10-2CBCE701AAAC}"/>
              </a:ext>
            </a:extLst>
          </p:cNvPr>
          <p:cNvSpPr txBox="1"/>
          <p:nvPr/>
        </p:nvSpPr>
        <p:spPr>
          <a:xfrm>
            <a:off x="10576719" y="211205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A1C9F1-5BE7-D949-BA01-A5DB11351BC9}"/>
              </a:ext>
            </a:extLst>
          </p:cNvPr>
          <p:cNvSpPr txBox="1"/>
          <p:nvPr/>
        </p:nvSpPr>
        <p:spPr>
          <a:xfrm>
            <a:off x="7833519" y="49666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C62DDBA9-3804-AD42-8003-2577BF524961}"/>
              </a:ext>
            </a:extLst>
          </p:cNvPr>
          <p:cNvSpPr/>
          <p:nvPr/>
        </p:nvSpPr>
        <p:spPr>
          <a:xfrm rot="10800000">
            <a:off x="3642519" y="3600735"/>
            <a:ext cx="2743200" cy="34153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3B4F59ED-470F-8C43-B54F-FB70110EEA27}"/>
              </a:ext>
            </a:extLst>
          </p:cNvPr>
          <p:cNvSpPr/>
          <p:nvPr/>
        </p:nvSpPr>
        <p:spPr>
          <a:xfrm rot="10800000">
            <a:off x="6412202" y="3600735"/>
            <a:ext cx="2743200" cy="34153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882BFA27-9EDC-2349-83FC-B59886252FEE}"/>
              </a:ext>
            </a:extLst>
          </p:cNvPr>
          <p:cNvSpPr/>
          <p:nvPr/>
        </p:nvSpPr>
        <p:spPr>
          <a:xfrm rot="10800000">
            <a:off x="9281319" y="3600735"/>
            <a:ext cx="2743200" cy="34153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3ACC9C9E-C321-9D46-AD23-38F066524F6C}"/>
              </a:ext>
            </a:extLst>
          </p:cNvPr>
          <p:cNvSpPr/>
          <p:nvPr/>
        </p:nvSpPr>
        <p:spPr>
          <a:xfrm rot="10800000">
            <a:off x="1051720" y="3600736"/>
            <a:ext cx="2541082" cy="34153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924C24-B210-5740-99EF-2D966A54B299}"/>
              </a:ext>
            </a:extLst>
          </p:cNvPr>
          <p:cNvSpPr txBox="1"/>
          <p:nvPr/>
        </p:nvSpPr>
        <p:spPr>
          <a:xfrm>
            <a:off x="-31154" y="6284936"/>
            <a:ext cx="187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+mn-lt"/>
              </a:rPr>
              <a:t>Consideration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5605B8-5F47-AC4D-8538-0129546AF586}"/>
              </a:ext>
            </a:extLst>
          </p:cNvPr>
          <p:cNvSpPr txBox="1"/>
          <p:nvPr/>
        </p:nvSpPr>
        <p:spPr>
          <a:xfrm>
            <a:off x="-22246" y="4098936"/>
            <a:ext cx="1204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+mn-lt"/>
              </a:rPr>
              <a:t>Rise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CD478EC-E06B-C745-A128-56B3547247E7}"/>
              </a:ext>
            </a:extLst>
          </p:cNvPr>
          <p:cNvCxnSpPr>
            <a:cxnSpLocks/>
          </p:cNvCxnSpPr>
          <p:nvPr/>
        </p:nvCxnSpPr>
        <p:spPr>
          <a:xfrm>
            <a:off x="216298" y="4876800"/>
            <a:ext cx="1140172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A0B5613-3406-964B-8C82-DEEBF65044A4}"/>
              </a:ext>
            </a:extLst>
          </p:cNvPr>
          <p:cNvCxnSpPr>
            <a:cxnSpLocks/>
          </p:cNvCxnSpPr>
          <p:nvPr/>
        </p:nvCxnSpPr>
        <p:spPr>
          <a:xfrm flipH="1">
            <a:off x="9162752" y="4038600"/>
            <a:ext cx="18375" cy="19050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98A7CE7-F3ED-FD46-A0FA-94618BC246B1}"/>
              </a:ext>
            </a:extLst>
          </p:cNvPr>
          <p:cNvCxnSpPr>
            <a:cxnSpLocks/>
          </p:cNvCxnSpPr>
          <p:nvPr/>
        </p:nvCxnSpPr>
        <p:spPr>
          <a:xfrm>
            <a:off x="6412202" y="4038600"/>
            <a:ext cx="0" cy="19050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568F455-D9B5-E441-A80A-6DF02BD9162D}"/>
              </a:ext>
            </a:extLst>
          </p:cNvPr>
          <p:cNvCxnSpPr>
            <a:cxnSpLocks/>
          </p:cNvCxnSpPr>
          <p:nvPr/>
        </p:nvCxnSpPr>
        <p:spPr>
          <a:xfrm>
            <a:off x="3566319" y="4053216"/>
            <a:ext cx="0" cy="189038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2C9BA28-2D0C-FD44-A327-5E5AB13A5A58}"/>
              </a:ext>
            </a:extLst>
          </p:cNvPr>
          <p:cNvCxnSpPr>
            <a:cxnSpLocks/>
          </p:cNvCxnSpPr>
          <p:nvPr/>
        </p:nvCxnSpPr>
        <p:spPr>
          <a:xfrm>
            <a:off x="248243" y="5943600"/>
            <a:ext cx="1140172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DC89EEF-EC5D-F14A-8C7F-E564A30365BC}"/>
              </a:ext>
            </a:extLst>
          </p:cNvPr>
          <p:cNvSpPr txBox="1"/>
          <p:nvPr/>
        </p:nvSpPr>
        <p:spPr>
          <a:xfrm>
            <a:off x="0" y="5252842"/>
            <a:ext cx="1305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+mn-lt"/>
              </a:rPr>
              <a:t>Storyline</a:t>
            </a: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272E82E-3DA6-3A59-9317-2321A2A742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0000" y="5047150"/>
            <a:ext cx="756377" cy="653235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FDD9F833-8022-3DDC-404C-87E2DA93FE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9870" y="5120016"/>
            <a:ext cx="756377" cy="653235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C742C8EB-1A7F-2B99-05E5-EE8BAC73FB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1810" y="4034706"/>
            <a:ext cx="756377" cy="6532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2AEAC6-9D1A-1C1F-74A4-803C86B838F4}"/>
              </a:ext>
            </a:extLst>
          </p:cNvPr>
          <p:cNvSpPr txBox="1"/>
          <p:nvPr/>
        </p:nvSpPr>
        <p:spPr>
          <a:xfrm>
            <a:off x="4735802" y="6319943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Cost, Time and Resources</a:t>
            </a:r>
          </a:p>
        </p:txBody>
      </p:sp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A592DF78-519F-B141-6AF7-4E6E497E14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4573" y="3942266"/>
            <a:ext cx="756377" cy="653235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E250589A-8825-FCCB-7AE3-C902F05B4E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5650" y="4016783"/>
            <a:ext cx="756377" cy="65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BD7ABB5-141E-F9E5-10CB-24CB16042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 Questions When Designing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8446E7-CD0A-E229-D285-79A77870E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can other elements or tools be incorporated into Rise?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are possible work arounds to a Rise limitation?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can use Rise differently than as a linear based learning module?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do I prevent Rise from driving my approach to design?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6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E07DA5-272E-5F62-C765-63AA3BA96E83}"/>
              </a:ext>
            </a:extLst>
          </p:cNvPr>
          <p:cNvSpPr txBox="1"/>
          <p:nvPr/>
        </p:nvSpPr>
        <p:spPr>
          <a:xfrm>
            <a:off x="2804319" y="2705725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800" b="1" dirty="0">
                <a:solidFill>
                  <a:schemeClr val="bg1"/>
                </a:solidFill>
                <a:latin typeface="+mn-lt"/>
              </a:rPr>
              <a:t>Rise Demo</a:t>
            </a:r>
          </a:p>
        </p:txBody>
      </p:sp>
    </p:spTree>
    <p:extLst>
      <p:ext uri="{BB962C8B-B14F-4D97-AF65-F5344CB8AC3E}">
        <p14:creationId xmlns:p14="http://schemas.microsoft.com/office/powerpoint/2010/main" val="168582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139B-AE9A-4DDA-8EA7-E9CEEC693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Think?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0A183-9C36-4596-B0C1-2937E6C2E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07" y="1447799"/>
            <a:ext cx="11243312" cy="1981201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What is your reaction to Rise and its compatibilities?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In what situation do you see using Rise in your organization?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FAE41E-9CAA-B141-B0DF-0DD110D66A9F}"/>
              </a:ext>
            </a:extLst>
          </p:cNvPr>
          <p:cNvSpPr/>
          <p:nvPr/>
        </p:nvSpPr>
        <p:spPr>
          <a:xfrm>
            <a:off x="518319" y="1447800"/>
            <a:ext cx="533400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7A161E-37D3-6543-A6ED-5556A5EB34C1}"/>
              </a:ext>
            </a:extLst>
          </p:cNvPr>
          <p:cNvSpPr/>
          <p:nvPr/>
        </p:nvSpPr>
        <p:spPr>
          <a:xfrm>
            <a:off x="-30162" y="4361001"/>
            <a:ext cx="12192000" cy="9163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6DB79A-71B5-3F4E-8E99-34DE2C8C6B5E}"/>
              </a:ext>
            </a:extLst>
          </p:cNvPr>
          <p:cNvSpPr txBox="1"/>
          <p:nvPr/>
        </p:nvSpPr>
        <p:spPr>
          <a:xfrm>
            <a:off x="365919" y="4551382"/>
            <a:ext cx="112776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RECORD YOUR ANSWERS IN THE CHAT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94A352-7F9F-2F41-9732-5A57697E8A87}"/>
              </a:ext>
            </a:extLst>
          </p:cNvPr>
          <p:cNvSpPr/>
          <p:nvPr/>
        </p:nvSpPr>
        <p:spPr>
          <a:xfrm>
            <a:off x="518319" y="2514600"/>
            <a:ext cx="533400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6808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139B-AE9A-4DDA-8EA7-E9CEEC693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 &amp;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0A183-9C36-4596-B0C1-2937E6C2E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Craig to send Rise resources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55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139B-AE9A-4DDA-8EA7-E9CEEC693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CHEP Webinar Learning Series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0A183-9C36-4596-B0C1-2937E6C2E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strike="sngStrike" dirty="0"/>
              <a:t>Enabling a Successful Training Initiative – March 10, 2022</a:t>
            </a:r>
          </a:p>
          <a:p>
            <a:pPr marL="742950" lvl="1" indent="-457200">
              <a:lnSpc>
                <a:spcPct val="100000"/>
              </a:lnSpc>
            </a:pPr>
            <a:r>
              <a:rPr lang="en-US" sz="2800" strike="sngStrike" dirty="0"/>
              <a:t>Working session to determine an effective training process</a:t>
            </a:r>
          </a:p>
          <a:p>
            <a:pPr lvl="1" indent="0">
              <a:lnSpc>
                <a:spcPct val="100000"/>
              </a:lnSpc>
              <a:buNone/>
            </a:pPr>
            <a:endParaRPr lang="en-US" sz="28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strike="sngStrike" dirty="0"/>
              <a:t>Clarity Maps and Instructional Design Templates – March 25, 2022</a:t>
            </a:r>
          </a:p>
          <a:p>
            <a:pPr marL="742950" lvl="1" indent="-457200">
              <a:lnSpc>
                <a:spcPct val="100000"/>
              </a:lnSpc>
            </a:pPr>
            <a:r>
              <a:rPr lang="en-US" sz="2800" strike="sngStrike" dirty="0"/>
              <a:t>Training session to identify a clarity maps, tools, templates, and determine when and how to use them.</a:t>
            </a:r>
          </a:p>
          <a:p>
            <a:pPr marL="742950" lvl="1" indent="-457200">
              <a:lnSpc>
                <a:spcPct val="100000"/>
              </a:lnSpc>
            </a:pPr>
            <a:endParaRPr lang="en-US" sz="28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dirty="0"/>
              <a:t>Articulate Rise Kickstarter Session – April 22, 2022</a:t>
            </a:r>
          </a:p>
          <a:p>
            <a:pPr marL="742950" lvl="1" indent="-457200">
              <a:lnSpc>
                <a:spcPct val="100000"/>
              </a:lnSpc>
            </a:pPr>
            <a:r>
              <a:rPr lang="en-US" sz="2800" dirty="0"/>
              <a:t>Training session to learn the basics of Articulate Rise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CA7907E-8349-F64B-AC35-3F91AFACEC77}"/>
              </a:ext>
            </a:extLst>
          </p:cNvPr>
          <p:cNvSpPr/>
          <p:nvPr/>
        </p:nvSpPr>
        <p:spPr>
          <a:xfrm>
            <a:off x="670719" y="1447800"/>
            <a:ext cx="533400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B16C94-20BA-364E-BFC8-564E7C527EAE}"/>
              </a:ext>
            </a:extLst>
          </p:cNvPr>
          <p:cNvSpPr/>
          <p:nvPr/>
        </p:nvSpPr>
        <p:spPr>
          <a:xfrm>
            <a:off x="670719" y="2911100"/>
            <a:ext cx="533400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DB8624-51C3-EE4A-B41B-60DF673D55AD}"/>
              </a:ext>
            </a:extLst>
          </p:cNvPr>
          <p:cNvSpPr/>
          <p:nvPr/>
        </p:nvSpPr>
        <p:spPr>
          <a:xfrm>
            <a:off x="670719" y="5334000"/>
            <a:ext cx="533400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7998DDF-D74F-924F-9653-F8414ECA2F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783" y="1106837"/>
            <a:ext cx="1076243" cy="929483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30C94D6-1988-092C-552A-33A50FCD28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719" y="2541113"/>
            <a:ext cx="1076243" cy="92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139B-AE9A-4DDA-8EA7-E9CEEC693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 and Agenda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5175BC-871A-B14D-BF26-6707459C6DDF}"/>
              </a:ext>
            </a:extLst>
          </p:cNvPr>
          <p:cNvSpPr/>
          <p:nvPr/>
        </p:nvSpPr>
        <p:spPr>
          <a:xfrm>
            <a:off x="0" y="1524000"/>
            <a:ext cx="12192000" cy="9163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1C5F2B5-151F-C149-9304-F693673DFA8C}"/>
              </a:ext>
            </a:extLst>
          </p:cNvPr>
          <p:cNvSpPr txBox="1">
            <a:spLocks/>
          </p:cNvSpPr>
          <p:nvPr/>
        </p:nvSpPr>
        <p:spPr>
          <a:xfrm>
            <a:off x="436032" y="2667000"/>
            <a:ext cx="5386918" cy="57061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20000"/>
              </a:buClr>
              <a:buNone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1730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0" indent="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000" b="1">
                <a:solidFill>
                  <a:schemeClr val="accent2"/>
                </a:solidFill>
                <a:latin typeface="+mn-lt"/>
              </a:defRPr>
            </a:lvl3pPr>
            <a:lvl4pPr marL="0" indent="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accent3"/>
                </a:solidFill>
                <a:latin typeface="+mn-lt"/>
              </a:defRPr>
            </a:lvl4pPr>
            <a:lvl5pPr marL="341313" indent="-11588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964371" indent="-22802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0428" indent="-22802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76485" indent="-22802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1" kern="0" dirty="0"/>
              <a:t>Agenda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746E878E-39BE-944A-AA8F-FC0807762CBD}"/>
              </a:ext>
            </a:extLst>
          </p:cNvPr>
          <p:cNvSpPr txBox="1">
            <a:spLocks/>
          </p:cNvSpPr>
          <p:nvPr/>
        </p:nvSpPr>
        <p:spPr>
          <a:xfrm>
            <a:off x="436031" y="3350876"/>
            <a:ext cx="9226288" cy="2440324"/>
          </a:xfrm>
          <a:prstGeom prst="rect">
            <a:avLst/>
          </a:prstGeom>
        </p:spPr>
        <p:txBody>
          <a:bodyPr/>
          <a:lstStyle>
            <a:lvl1pPr marL="342043" indent="-34204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20000"/>
              </a:buClr>
              <a:buChar char="•"/>
              <a:defRPr sz="279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093" indent="-28503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394">
                <a:solidFill>
                  <a:schemeClr val="tx1"/>
                </a:solidFill>
                <a:latin typeface="+mn-lt"/>
              </a:defRPr>
            </a:lvl2pPr>
            <a:lvl3pPr marL="1140143" indent="-22802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995">
                <a:solidFill>
                  <a:schemeClr val="tx1"/>
                </a:solidFill>
                <a:latin typeface="+mn-lt"/>
              </a:defRPr>
            </a:lvl3pPr>
            <a:lvl4pPr marL="1596200" indent="-22802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2257" indent="-22802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08314" indent="-22802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64371" indent="-22802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0428" indent="-22802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76485" indent="-22802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11:00 AM – Welcome/Review/Overview</a:t>
            </a:r>
          </a:p>
          <a:p>
            <a:r>
              <a:rPr lang="en-US" sz="2400" kern="0" dirty="0"/>
              <a:t>11:15 AM – Determine the</a:t>
            </a:r>
            <a:r>
              <a:rPr lang="en-US" sz="2400" b="1" kern="0" dirty="0"/>
              <a:t> key features of Articulate Rise</a:t>
            </a:r>
          </a:p>
          <a:p>
            <a:r>
              <a:rPr lang="en-US" sz="2400" kern="0" dirty="0"/>
              <a:t>11:30 AM – Identify </a:t>
            </a:r>
            <a:r>
              <a:rPr lang="en-US" sz="2400" b="1" kern="0" dirty="0"/>
              <a:t>when to use Rise</a:t>
            </a:r>
          </a:p>
          <a:p>
            <a:r>
              <a:rPr lang="en-US" sz="2400" kern="0" dirty="0"/>
              <a:t>11:40 PM – Features in </a:t>
            </a:r>
            <a:r>
              <a:rPr lang="en-US" sz="2400" b="1" kern="0" dirty="0"/>
              <a:t>action</a:t>
            </a:r>
          </a:p>
          <a:p>
            <a:r>
              <a:rPr lang="en-US" sz="2400" kern="0" dirty="0"/>
              <a:t>12:20 PM – Wrap-up &amp; Next Steps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EADAA1-949B-8748-A8F8-A0E111F1F8EA}"/>
              </a:ext>
            </a:extLst>
          </p:cNvPr>
          <p:cNvSpPr txBox="1"/>
          <p:nvPr/>
        </p:nvSpPr>
        <p:spPr>
          <a:xfrm>
            <a:off x="1286268" y="1776028"/>
            <a:ext cx="10189632" cy="800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Goal: </a:t>
            </a:r>
            <a:r>
              <a:rPr lang="en-US" sz="2400" dirty="0"/>
              <a:t>Discuss the tools and templates in the design process</a:t>
            </a:r>
          </a:p>
          <a:p>
            <a:endParaRPr lang="en-US" sz="2200" dirty="0"/>
          </a:p>
        </p:txBody>
      </p:sp>
      <p:pic>
        <p:nvPicPr>
          <p:cNvPr id="11" name="Graphic 10" descr="Bullseye">
            <a:extLst>
              <a:ext uri="{FF2B5EF4-FFF2-40B4-BE49-F238E27FC236}">
                <a16:creationId xmlns:a16="http://schemas.microsoft.com/office/drawing/2014/main" id="{6F7DF408-F70E-B742-843C-82754DBAD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068" y="1653052"/>
            <a:ext cx="687003" cy="6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0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88317D1-37EB-8F45-ADCD-3010DA13F7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5472" y="2407515"/>
            <a:ext cx="2247649" cy="173736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45139B-AE9A-4DDA-8EA7-E9CEEC693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Intake Form + Clarity Map + Design</a:t>
            </a:r>
          </a:p>
        </p:txBody>
      </p:sp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2C1063D-8C80-454A-AF0C-1D9E43AB70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148" y="2438400"/>
            <a:ext cx="2830771" cy="36576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D8E39F8F-37A7-7740-A8B7-49E2A8ED0ECA}"/>
              </a:ext>
            </a:extLst>
          </p:cNvPr>
          <p:cNvSpPr/>
          <p:nvPr/>
        </p:nvSpPr>
        <p:spPr>
          <a:xfrm>
            <a:off x="3229104" y="3914830"/>
            <a:ext cx="624681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9459407-9C8A-4D46-8935-6366A743D457}"/>
              </a:ext>
            </a:extLst>
          </p:cNvPr>
          <p:cNvSpPr/>
          <p:nvPr/>
        </p:nvSpPr>
        <p:spPr>
          <a:xfrm>
            <a:off x="0" y="2057400"/>
            <a:ext cx="533400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A397349B-18FD-C241-96AC-8D47ED45C5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480" y="3114730"/>
            <a:ext cx="4327367" cy="230494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E0098D18-8A35-254E-9CD6-6AB544661667}"/>
              </a:ext>
            </a:extLst>
          </p:cNvPr>
          <p:cNvSpPr/>
          <p:nvPr/>
        </p:nvSpPr>
        <p:spPr>
          <a:xfrm>
            <a:off x="8519319" y="3914830"/>
            <a:ext cx="624681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3D93E6-647B-134A-A70A-19CAF1E639BB}"/>
              </a:ext>
            </a:extLst>
          </p:cNvPr>
          <p:cNvSpPr/>
          <p:nvPr/>
        </p:nvSpPr>
        <p:spPr>
          <a:xfrm>
            <a:off x="8831659" y="2063338"/>
            <a:ext cx="533400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5DB3A32-C134-3643-A4B5-24048B1C55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3719" y="3505200"/>
            <a:ext cx="2248349" cy="173736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3318A46-BC8C-9B44-9A35-28A8D0DE09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8519" y="4267200"/>
            <a:ext cx="2268862" cy="230494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F61EC81-305F-6148-8431-4294CF87D461}"/>
              </a:ext>
            </a:extLst>
          </p:cNvPr>
          <p:cNvSpPr/>
          <p:nvPr/>
        </p:nvSpPr>
        <p:spPr>
          <a:xfrm>
            <a:off x="3665988" y="2742795"/>
            <a:ext cx="533400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3746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139B-AE9A-4DDA-8EA7-E9CEEC693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0A183-9C36-4596-B0C1-2937E6C2E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06" y="1447799"/>
            <a:ext cx="11456831" cy="1981201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What tools, process, or steps have you used in the last few weeks?</a:t>
            </a:r>
          </a:p>
          <a:p>
            <a:pPr lvl="1" indent="0" algn="ctr">
              <a:lnSpc>
                <a:spcPct val="100000"/>
              </a:lnSpc>
              <a:buNone/>
            </a:pPr>
            <a:r>
              <a:rPr lang="en-US" sz="2800" b="1" i="1" dirty="0"/>
              <a:t>OR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What tools, process, or steps are you excited to use in the next few weeks?</a:t>
            </a:r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FAE41E-9CAA-B141-B0DF-0DD110D66A9F}"/>
              </a:ext>
            </a:extLst>
          </p:cNvPr>
          <p:cNvSpPr/>
          <p:nvPr/>
        </p:nvSpPr>
        <p:spPr>
          <a:xfrm>
            <a:off x="518319" y="1447800"/>
            <a:ext cx="533400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4C47C8-6C6A-844F-BDB4-A6467F29FE4E}"/>
              </a:ext>
            </a:extLst>
          </p:cNvPr>
          <p:cNvSpPr/>
          <p:nvPr/>
        </p:nvSpPr>
        <p:spPr>
          <a:xfrm>
            <a:off x="518319" y="3048000"/>
            <a:ext cx="533400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DB78D9-B106-B14F-A6E7-6D53B37D3D00}"/>
              </a:ext>
            </a:extLst>
          </p:cNvPr>
          <p:cNvSpPr/>
          <p:nvPr/>
        </p:nvSpPr>
        <p:spPr>
          <a:xfrm>
            <a:off x="-30162" y="4361001"/>
            <a:ext cx="12192000" cy="9163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ABAC3A-01DC-ED4D-9C3A-C9250B93796C}"/>
              </a:ext>
            </a:extLst>
          </p:cNvPr>
          <p:cNvSpPr txBox="1"/>
          <p:nvPr/>
        </p:nvSpPr>
        <p:spPr>
          <a:xfrm>
            <a:off x="365919" y="4551382"/>
            <a:ext cx="112776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RECORD YOUR ANSWERS IN THE CHAT</a:t>
            </a:r>
          </a:p>
        </p:txBody>
      </p:sp>
    </p:spTree>
    <p:extLst>
      <p:ext uri="{BB962C8B-B14F-4D97-AF65-F5344CB8AC3E}">
        <p14:creationId xmlns:p14="http://schemas.microsoft.com/office/powerpoint/2010/main" val="128714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139B-AE9A-4DDA-8EA7-E9CEEC693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Consider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6D4BCB-201A-D141-AC65-B3247E09D3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319" y="495300"/>
            <a:ext cx="960120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0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139B-AE9A-4DDA-8EA7-E9CEEC693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Consider – Built Experience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769007D-A4D8-9E41-A335-912EE6507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07" y="1447799"/>
            <a:ext cx="5909312" cy="5029200"/>
          </a:xfrm>
        </p:spPr>
        <p:txBody>
          <a:bodyPr/>
          <a:lstStyle/>
          <a:p>
            <a:pPr algn="ctr"/>
            <a:r>
              <a:rPr lang="en-US" sz="2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What’s This About?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Building the learning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Graphic/UX identity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Prototype/pilot/improve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sz="2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Knowledge document (content)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Blueprint (content + design)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Storyboard (content + design + visuals)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Development review tools (Alpha, Beta, Final)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17BE53-A69C-DE47-A8CF-7EB3B5F73E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3919" y="219712"/>
            <a:ext cx="4648200" cy="594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BD7ABB5-141E-F9E5-10CB-24CB16042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Articulate Rise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BA35CDF-4670-8F85-2747-7F5ED7ED9298}"/>
              </a:ext>
            </a:extLst>
          </p:cNvPr>
          <p:cNvSpPr/>
          <p:nvPr/>
        </p:nvSpPr>
        <p:spPr>
          <a:xfrm>
            <a:off x="-30162" y="2970838"/>
            <a:ext cx="12192000" cy="9163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https://</a:t>
            </a:r>
            <a:r>
              <a:rPr lang="en-US" sz="3600" b="1" dirty="0" err="1">
                <a:solidFill>
                  <a:schemeClr val="tx1"/>
                </a:solidFill>
              </a:rPr>
              <a:t>articulate.com</a:t>
            </a:r>
            <a:r>
              <a:rPr lang="en-US" sz="3600" b="1" dirty="0">
                <a:solidFill>
                  <a:schemeClr val="tx1"/>
                </a:solidFill>
              </a:rPr>
              <a:t>/360/rise</a:t>
            </a:r>
          </a:p>
        </p:txBody>
      </p:sp>
    </p:spTree>
    <p:extLst>
      <p:ext uri="{BB962C8B-B14F-4D97-AF65-F5344CB8AC3E}">
        <p14:creationId xmlns:p14="http://schemas.microsoft.com/office/powerpoint/2010/main" val="137793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BD7ABB5-141E-F9E5-10CB-24CB16042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Articulate Rise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7FAAD1-85B0-5811-44E5-8ED1992FDF0F}"/>
              </a:ext>
            </a:extLst>
          </p:cNvPr>
          <p:cNvCxnSpPr>
            <a:cxnSpLocks/>
          </p:cNvCxnSpPr>
          <p:nvPr/>
        </p:nvCxnSpPr>
        <p:spPr>
          <a:xfrm>
            <a:off x="5928519" y="1209020"/>
            <a:ext cx="0" cy="24384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80EEDC8-6CDB-4805-E2CC-02D63FA2BF36}"/>
              </a:ext>
            </a:extLst>
          </p:cNvPr>
          <p:cNvSpPr txBox="1"/>
          <p:nvPr/>
        </p:nvSpPr>
        <p:spPr>
          <a:xfrm>
            <a:off x="705007" y="1699855"/>
            <a:ext cx="5223508" cy="2012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E2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Web Browser based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E2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Responsive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E2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User friendly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E2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Quick development time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E2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Engaging, built-in interaction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7A8717-A30D-A563-C9E7-322AE9080B16}"/>
              </a:ext>
            </a:extLst>
          </p:cNvPr>
          <p:cNvSpPr txBox="1"/>
          <p:nvPr/>
        </p:nvSpPr>
        <p:spPr>
          <a:xfrm>
            <a:off x="679987" y="990600"/>
            <a:ext cx="48082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0611F3-7D78-2167-66E5-AA678ABDDA06}"/>
              </a:ext>
            </a:extLst>
          </p:cNvPr>
          <p:cNvSpPr txBox="1"/>
          <p:nvPr/>
        </p:nvSpPr>
        <p:spPr>
          <a:xfrm>
            <a:off x="6633530" y="1643797"/>
            <a:ext cx="5223508" cy="121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E2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Limited ability to customize 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E2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Limited formatting ability  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E2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Limited creative ability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2AAE83-FF2F-D4B0-F484-57060A66CF26}"/>
              </a:ext>
            </a:extLst>
          </p:cNvPr>
          <p:cNvSpPr txBox="1"/>
          <p:nvPr/>
        </p:nvSpPr>
        <p:spPr>
          <a:xfrm>
            <a:off x="6608510" y="1020922"/>
            <a:ext cx="48082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1D0830-C624-32F2-7FB7-F7964C1E960E}"/>
              </a:ext>
            </a:extLst>
          </p:cNvPr>
          <p:cNvSpPr txBox="1"/>
          <p:nvPr/>
        </p:nvSpPr>
        <p:spPr>
          <a:xfrm>
            <a:off x="6288564" y="3037820"/>
            <a:ext cx="5223508" cy="161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E20000"/>
              </a:buClr>
            </a:pPr>
            <a:r>
              <a:rPr lang="en-US" sz="2000" dirty="0">
                <a:latin typeface="+mn-lt"/>
              </a:rPr>
              <a:t>* Integration work arounds:</a:t>
            </a: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buClr>
                <a:srgbClr val="E2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Storyline blocks</a:t>
            </a: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buClr>
                <a:srgbClr val="E2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Type forms</a:t>
            </a: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buClr>
                <a:srgbClr val="E2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hlinkClick r:id="rId3"/>
              </a:rPr>
              <a:t>H5P</a:t>
            </a:r>
            <a:r>
              <a:rPr lang="en-US" sz="2000" dirty="0">
                <a:latin typeface="+mn-lt"/>
              </a:rPr>
              <a:t> Plug ins</a:t>
            </a:r>
          </a:p>
        </p:txBody>
      </p:sp>
    </p:spTree>
    <p:extLst>
      <p:ext uri="{BB962C8B-B14F-4D97-AF65-F5344CB8AC3E}">
        <p14:creationId xmlns:p14="http://schemas.microsoft.com/office/powerpoint/2010/main" val="3104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reveal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Vivayic-Dec2022">
  <a:themeElements>
    <a:clrScheme name="Vivayic-colors-Dec202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B2328"/>
      </a:accent1>
      <a:accent2>
        <a:srgbClr val="4A5A66"/>
      </a:accent2>
      <a:accent3>
        <a:srgbClr val="335E99"/>
      </a:accent3>
      <a:accent4>
        <a:srgbClr val="00677F"/>
      </a:accent4>
      <a:accent5>
        <a:srgbClr val="279989"/>
      </a:accent5>
      <a:accent6>
        <a:srgbClr val="FF6720"/>
      </a:accent6>
      <a:hlink>
        <a:srgbClr val="C3C6A8"/>
      </a:hlink>
      <a:folHlink>
        <a:srgbClr val="335E99"/>
      </a:folHlink>
    </a:clrScheme>
    <a:fontScheme name="Vivayic-open 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ivayic-Dec2022" id="{98B39897-10A4-41CF-AD66-E30EDE5FD5EF}" vid="{BC5E88BF-AB47-4E94-8F7A-0AF334D384AF}"/>
    </a:ext>
  </a:extLst>
</a:theme>
</file>

<file path=ppt/theme/theme2.xml><?xml version="1.0" encoding="utf-8"?>
<a:theme xmlns:a="http://schemas.openxmlformats.org/drawingml/2006/main" name="1_Vivayic-Dec2022">
  <a:themeElements>
    <a:clrScheme name="Vivayic-colors-Dec202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B2328"/>
      </a:accent1>
      <a:accent2>
        <a:srgbClr val="4A5A66"/>
      </a:accent2>
      <a:accent3>
        <a:srgbClr val="335E99"/>
      </a:accent3>
      <a:accent4>
        <a:srgbClr val="00677F"/>
      </a:accent4>
      <a:accent5>
        <a:srgbClr val="279989"/>
      </a:accent5>
      <a:accent6>
        <a:srgbClr val="FF6720"/>
      </a:accent6>
      <a:hlink>
        <a:srgbClr val="C3C6A8"/>
      </a:hlink>
      <a:folHlink>
        <a:srgbClr val="335E99"/>
      </a:folHlink>
    </a:clrScheme>
    <a:fontScheme name="Vivayic-open 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l">
          <a:defRPr sz="1800" dirty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ivayic-Dec2022" id="{EF48F1C9-86EF-4B9B-9E58-C27C908175FE}" vid="{BB9C1FA5-3609-40F3-990C-5AF612B28457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fc9d891-8fef-4a21-bc3e-0c4ebf70ba69">
      <Terms xmlns="http://schemas.microsoft.com/office/infopath/2007/PartnerControls"/>
    </lcf76f155ced4ddcb4097134ff3c332f>
    <TaxCatchAll xmlns="9932c8e7-2a8a-4feb-8598-225d31b4bbe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531C957771E9449A17A7C242E52603" ma:contentTypeVersion="14" ma:contentTypeDescription="Create a new document." ma:contentTypeScope="" ma:versionID="775b8b5ba39c9d355654bd057465fb92">
  <xsd:schema xmlns:xsd="http://www.w3.org/2001/XMLSchema" xmlns:xs="http://www.w3.org/2001/XMLSchema" xmlns:p="http://schemas.microsoft.com/office/2006/metadata/properties" xmlns:ns2="5fc9d891-8fef-4a21-bc3e-0c4ebf70ba69" xmlns:ns3="9932c8e7-2a8a-4feb-8598-225d31b4bbe5" targetNamespace="http://schemas.microsoft.com/office/2006/metadata/properties" ma:root="true" ma:fieldsID="aa5fdf3616346d1200fd355d2fec0c02" ns2:_="" ns3:_="">
    <xsd:import namespace="5fc9d891-8fef-4a21-bc3e-0c4ebf70ba69"/>
    <xsd:import namespace="9932c8e7-2a8a-4feb-8598-225d31b4bb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c9d891-8fef-4a21-bc3e-0c4ebf70ba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a7bf8b7-d572-4cd8-bbfe-f9d9938903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32c8e7-2a8a-4feb-8598-225d31b4bbe5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2efa3f5-ffd7-4ecd-b31f-cf73ab69c030}" ma:internalName="TaxCatchAll" ma:showField="CatchAllData" ma:web="9932c8e7-2a8a-4feb-8598-225d31b4bb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991982-615F-4674-ABF8-EB68A2D55D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C5B95C-A33D-4F25-A850-17CC267EDDF6}">
  <ds:schemaRefs>
    <ds:schemaRef ds:uri="http://schemas.microsoft.com/office/2006/metadata/properties"/>
    <ds:schemaRef ds:uri="http://schemas.microsoft.com/office/infopath/2007/PartnerControls"/>
    <ds:schemaRef ds:uri="5fc9d891-8fef-4a21-bc3e-0c4ebf70ba69"/>
    <ds:schemaRef ds:uri="9932c8e7-2a8a-4feb-8598-225d31b4bbe5"/>
  </ds:schemaRefs>
</ds:datastoreItem>
</file>

<file path=customXml/itemProps3.xml><?xml version="1.0" encoding="utf-8"?>
<ds:datastoreItem xmlns:ds="http://schemas.openxmlformats.org/officeDocument/2006/customXml" ds:itemID="{D151D864-F3A0-4815-B61A-A5CEC25050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c9d891-8fef-4a21-bc3e-0c4ebf70ba69"/>
    <ds:schemaRef ds:uri="9932c8e7-2a8a-4feb-8598-225d31b4bb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10872</TotalTime>
  <Words>822</Words>
  <Application>Microsoft Macintosh PowerPoint</Application>
  <PresentationFormat>Custom</PresentationFormat>
  <Paragraphs>158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Open Sans</vt:lpstr>
      <vt:lpstr>Open Sans SemiBold</vt:lpstr>
      <vt:lpstr>Tahoma</vt:lpstr>
      <vt:lpstr>Vivayic-Dec2022</vt:lpstr>
      <vt:lpstr>1_Vivayic-Dec2022</vt:lpstr>
      <vt:lpstr>Articulate Rise KickStarter </vt:lpstr>
      <vt:lpstr>CHEP Webinar Learning Series Overview</vt:lpstr>
      <vt:lpstr>Today’s Goals and Agenda</vt:lpstr>
      <vt:lpstr>Project Intake Form + Clarity Map + Design</vt:lpstr>
      <vt:lpstr>Review</vt:lpstr>
      <vt:lpstr>Things to Consider</vt:lpstr>
      <vt:lpstr>Things to Consider – Built Experience</vt:lpstr>
      <vt:lpstr>What is Articulate Rise</vt:lpstr>
      <vt:lpstr>Why Articulate Rise</vt:lpstr>
      <vt:lpstr>Review</vt:lpstr>
      <vt:lpstr>Why Articulate Rise</vt:lpstr>
      <vt:lpstr>Learning Levels and Development</vt:lpstr>
      <vt:lpstr>Consideration Questions When Designing</vt:lpstr>
      <vt:lpstr>PowerPoint Presentation</vt:lpstr>
      <vt:lpstr>What Do You Think?</vt:lpstr>
      <vt:lpstr>Wrap up &amp; Next Steps</vt:lpstr>
    </vt:vector>
  </TitlesOfParts>
  <Company>Vivayic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Seth Derner</dc:creator>
  <cp:lastModifiedBy>Craig Rebich</cp:lastModifiedBy>
  <cp:revision>465</cp:revision>
  <cp:lastPrinted>2017-05-11T02:30:40Z</cp:lastPrinted>
  <dcterms:created xsi:type="dcterms:W3CDTF">2010-10-22T13:46:06Z</dcterms:created>
  <dcterms:modified xsi:type="dcterms:W3CDTF">2022-04-22T19:31:07Z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0x0101005F531C957771E9449A17A7C242E52603</vt:lpwstr>
  </property>
</Properties>
</file>